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8" r:id="rId2"/>
    <p:sldId id="327" r:id="rId3"/>
    <p:sldId id="329" r:id="rId4"/>
    <p:sldId id="330" r:id="rId5"/>
    <p:sldId id="322" r:id="rId6"/>
    <p:sldId id="331" r:id="rId7"/>
    <p:sldId id="291" r:id="rId8"/>
    <p:sldId id="292" r:id="rId9"/>
    <p:sldId id="332" r:id="rId10"/>
    <p:sldId id="29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lidehood ." initials="S." lastIdx="3" clrIdx="0">
    <p:extLst>
      <p:ext uri="{19B8F6BF-5375-455C-9EA6-DF929625EA0E}">
        <p15:presenceInfo xmlns:p15="http://schemas.microsoft.com/office/powerpoint/2012/main" userId="53e7580ae07f573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A0F1"/>
    <a:srgbClr val="FF3399"/>
    <a:srgbClr val="DC7242"/>
    <a:srgbClr val="C36644"/>
    <a:srgbClr val="D1CFD4"/>
    <a:srgbClr val="BBAA9A"/>
    <a:srgbClr val="C89800"/>
    <a:srgbClr val="3FB0AC"/>
    <a:srgbClr val="39B1B5"/>
    <a:srgbClr val="443E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2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8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3.wdp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ounded Rectangle 110"/>
          <p:cNvSpPr/>
          <p:nvPr userDrawn="1"/>
        </p:nvSpPr>
        <p:spPr>
          <a:xfrm rot="3480413">
            <a:off x="4300651" y="3809682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C000"/>
              </a:gs>
              <a:gs pos="10000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/>
          <p:cNvSpPr/>
          <p:nvPr userDrawn="1"/>
        </p:nvSpPr>
        <p:spPr>
          <a:xfrm rot="3480413">
            <a:off x="8396401" y="2628582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5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9" name="Picture 98"/>
          <p:cNvPicPr>
            <a:picLocks noChangeAspect="1"/>
          </p:cNvPicPr>
          <p:nvPr userDrawn="1"/>
        </p:nvPicPr>
        <p:blipFill>
          <a:blip r:embed="rId2"/>
          <a:srcRect l="9129" t="3875" r="10675" b="3493"/>
          <a:stretch>
            <a:fillRect/>
          </a:stretch>
        </p:blipFill>
        <p:spPr>
          <a:xfrm>
            <a:off x="7722009" y="296197"/>
            <a:ext cx="1775952" cy="1775952"/>
          </a:xfrm>
          <a:custGeom>
            <a:avLst/>
            <a:gdLst>
              <a:gd name="connsiteX0" fmla="*/ 1784555 w 3569110"/>
              <a:gd name="connsiteY0" fmla="*/ 0 h 3569110"/>
              <a:gd name="connsiteX1" fmla="*/ 3569110 w 3569110"/>
              <a:gd name="connsiteY1" fmla="*/ 1784555 h 3569110"/>
              <a:gd name="connsiteX2" fmla="*/ 1784555 w 3569110"/>
              <a:gd name="connsiteY2" fmla="*/ 3569110 h 3569110"/>
              <a:gd name="connsiteX3" fmla="*/ 0 w 3569110"/>
              <a:gd name="connsiteY3" fmla="*/ 1784555 h 3569110"/>
              <a:gd name="connsiteX4" fmla="*/ 1784555 w 3569110"/>
              <a:gd name="connsiteY4" fmla="*/ 0 h 35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9110" h="3569110">
                <a:moveTo>
                  <a:pt x="1784555" y="0"/>
                </a:moveTo>
                <a:cubicBezTo>
                  <a:pt x="2770138" y="0"/>
                  <a:pt x="3569110" y="798972"/>
                  <a:pt x="3569110" y="1784555"/>
                </a:cubicBezTo>
                <a:cubicBezTo>
                  <a:pt x="3569110" y="2770138"/>
                  <a:pt x="2770138" y="3569110"/>
                  <a:pt x="1784555" y="3569110"/>
                </a:cubicBezTo>
                <a:cubicBezTo>
                  <a:pt x="798972" y="3569110"/>
                  <a:pt x="0" y="2770138"/>
                  <a:pt x="0" y="1784555"/>
                </a:cubicBezTo>
                <a:cubicBezTo>
                  <a:pt x="0" y="798972"/>
                  <a:pt x="798972" y="0"/>
                  <a:pt x="1784555" y="0"/>
                </a:cubicBezTo>
                <a:close/>
              </a:path>
            </a:pathLst>
          </a:custGeom>
        </p:spPr>
      </p:pic>
      <p:grpSp>
        <p:nvGrpSpPr>
          <p:cNvPr id="11" name="Group 10"/>
          <p:cNvGrpSpPr/>
          <p:nvPr userDrawn="1"/>
        </p:nvGrpSpPr>
        <p:grpSpPr>
          <a:xfrm>
            <a:off x="4088891" y="1183260"/>
            <a:ext cx="4014218" cy="4491481"/>
            <a:chOff x="1594102" y="920495"/>
            <a:chExt cx="3709415" cy="4491481"/>
          </a:xfrm>
          <a:effectLst>
            <a:outerShdw blurRad="127000" sx="101000" sy="101000" algn="ctr" rotWithShape="0">
              <a:prstClr val="black">
                <a:alpha val="52000"/>
              </a:prstClr>
            </a:outerShdw>
          </a:effectLst>
        </p:grpSpPr>
        <p:sp>
          <p:nvSpPr>
            <p:cNvPr id="4" name="Hexagon 3"/>
            <p:cNvSpPr/>
            <p:nvPr userDrawn="1"/>
          </p:nvSpPr>
          <p:spPr>
            <a:xfrm rot="5400000">
              <a:off x="1203071" y="1311526"/>
              <a:ext cx="4460999" cy="3678938"/>
            </a:xfrm>
            <a:prstGeom prst="hexagon">
              <a:avLst>
                <a:gd name="adj" fmla="val 30315"/>
                <a:gd name="vf" fmla="val 11547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/>
            <p:cNvSpPr/>
            <p:nvPr userDrawn="1"/>
          </p:nvSpPr>
          <p:spPr>
            <a:xfrm rot="5400000">
              <a:off x="2135758" y="2244218"/>
              <a:ext cx="4460999" cy="1874518"/>
            </a:xfrm>
            <a:custGeom>
              <a:avLst/>
              <a:gdLst>
                <a:gd name="connsiteX0" fmla="*/ 0 w 4460999"/>
                <a:gd name="connsiteY0" fmla="*/ 1839468 h 1889759"/>
                <a:gd name="connsiteX1" fmla="*/ 1115270 w 4460999"/>
                <a:gd name="connsiteY1" fmla="*/ 0 h 1889759"/>
                <a:gd name="connsiteX2" fmla="*/ 3345729 w 4460999"/>
                <a:gd name="connsiteY2" fmla="*/ 0 h 1889759"/>
                <a:gd name="connsiteX3" fmla="*/ 4460999 w 4460999"/>
                <a:gd name="connsiteY3" fmla="*/ 1839468 h 1889759"/>
                <a:gd name="connsiteX4" fmla="*/ 4430508 w 4460999"/>
                <a:gd name="connsiteY4" fmla="*/ 1889759 h 1889759"/>
                <a:gd name="connsiteX5" fmla="*/ 30491 w 4460999"/>
                <a:gd name="connsiteY5" fmla="*/ 1889759 h 188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0999" h="1889759">
                  <a:moveTo>
                    <a:pt x="0" y="1839468"/>
                  </a:moveTo>
                  <a:lnTo>
                    <a:pt x="1115270" y="0"/>
                  </a:lnTo>
                  <a:lnTo>
                    <a:pt x="3345729" y="0"/>
                  </a:lnTo>
                  <a:lnTo>
                    <a:pt x="4460999" y="1839468"/>
                  </a:lnTo>
                  <a:lnTo>
                    <a:pt x="4430508" y="1889759"/>
                  </a:lnTo>
                  <a:lnTo>
                    <a:pt x="30491" y="1889759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hape 9">
            <a:extLst>
              <a:ext uri="{FF2B5EF4-FFF2-40B4-BE49-F238E27FC236}">
                <a16:creationId xmlns:a16="http://schemas.microsoft.com/office/drawing/2014/main" xmlns="" id="{9AE1E74B-28DA-4575-9FCD-5EA3699C4169}"/>
              </a:ext>
            </a:extLst>
          </p:cNvPr>
          <p:cNvSpPr txBox="1">
            <a:spLocks noGrp="1"/>
          </p:cNvSpPr>
          <p:nvPr userDrawn="1">
            <p:ph type="ctrTitle"/>
          </p:nvPr>
        </p:nvSpPr>
        <p:spPr>
          <a:xfrm>
            <a:off x="3495645" y="2945208"/>
            <a:ext cx="5185236" cy="907867"/>
          </a:xfrm>
          <a:prstGeom prst="rect">
            <a:avLst/>
          </a:prstGeom>
        </p:spPr>
        <p:txBody>
          <a:bodyPr lIns="91425" tIns="91425" rIns="91425" bIns="91425" anchor="ctr" anchorCtr="0">
            <a:normAutofit/>
            <a:scene3d>
              <a:camera prst="orthographicFront">
                <a:rot lat="0" lon="1500000" rev="0"/>
              </a:camera>
              <a:lightRig rig="threePt" dir="t"/>
            </a:scene3d>
          </a:bodyPr>
          <a:lstStyle>
            <a:lvl1pPr lvl="0" algn="ctr">
              <a:spcBef>
                <a:spcPts val="0"/>
              </a:spcBef>
              <a:buSzPct val="100000"/>
              <a:defRPr sz="400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lvl="1" algn="ctr">
              <a:spcBef>
                <a:spcPts val="0"/>
              </a:spcBef>
              <a:buSzPct val="100000"/>
              <a:defRPr sz="6400"/>
            </a:lvl2pPr>
            <a:lvl3pPr lvl="2" algn="ctr">
              <a:spcBef>
                <a:spcPts val="0"/>
              </a:spcBef>
              <a:buSzPct val="100000"/>
              <a:defRPr sz="6400"/>
            </a:lvl3pPr>
            <a:lvl4pPr lvl="3" algn="ctr">
              <a:spcBef>
                <a:spcPts val="0"/>
              </a:spcBef>
              <a:buSzPct val="100000"/>
              <a:defRPr sz="6400"/>
            </a:lvl4pPr>
            <a:lvl5pPr lvl="4" algn="ctr">
              <a:spcBef>
                <a:spcPts val="0"/>
              </a:spcBef>
              <a:buSzPct val="100000"/>
              <a:defRPr sz="6400"/>
            </a:lvl5pPr>
            <a:lvl6pPr lvl="5" algn="ctr">
              <a:spcBef>
                <a:spcPts val="0"/>
              </a:spcBef>
              <a:buSzPct val="100000"/>
              <a:defRPr sz="6400"/>
            </a:lvl6pPr>
            <a:lvl7pPr lvl="6" algn="ctr">
              <a:spcBef>
                <a:spcPts val="0"/>
              </a:spcBef>
              <a:buSzPct val="100000"/>
              <a:defRPr sz="6400"/>
            </a:lvl7pPr>
            <a:lvl8pPr lvl="7" algn="ctr">
              <a:spcBef>
                <a:spcPts val="0"/>
              </a:spcBef>
              <a:buSzPct val="100000"/>
              <a:defRPr sz="6400"/>
            </a:lvl8pPr>
            <a:lvl9pPr lvl="8" algn="ctr">
              <a:spcBef>
                <a:spcPts val="0"/>
              </a:spcBef>
              <a:buSzPct val="100000"/>
              <a:defRPr sz="6400"/>
            </a:lvl9pPr>
          </a:lstStyle>
          <a:p>
            <a:endParaRPr dirty="0"/>
          </a:p>
        </p:txBody>
      </p:sp>
      <p:pic>
        <p:nvPicPr>
          <p:cNvPr id="39" name="Picture 38"/>
          <p:cNvPicPr>
            <a:picLocks noChangeAspect="1"/>
          </p:cNvPicPr>
          <p:nvPr userDrawn="1"/>
        </p:nvPicPr>
        <p:blipFill rotWithShape="1">
          <a:blip r:embed="rId3"/>
          <a:srcRect l="17275"/>
          <a:stretch/>
        </p:blipFill>
        <p:spPr>
          <a:xfrm>
            <a:off x="-14514" y="4835212"/>
            <a:ext cx="1467616" cy="1774090"/>
          </a:xfrm>
          <a:prstGeom prst="rect">
            <a:avLst/>
          </a:prstGeom>
        </p:spPr>
      </p:pic>
      <p:sp>
        <p:nvSpPr>
          <p:cNvPr id="40" name="Rounded Rectangle 39"/>
          <p:cNvSpPr/>
          <p:nvPr userDrawn="1"/>
        </p:nvSpPr>
        <p:spPr>
          <a:xfrm rot="3259158">
            <a:off x="9450067" y="-1248922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ounded Rectangle 101"/>
          <p:cNvSpPr/>
          <p:nvPr userDrawn="1"/>
        </p:nvSpPr>
        <p:spPr>
          <a:xfrm rot="3166483">
            <a:off x="11361681" y="-154701"/>
            <a:ext cx="323063" cy="1434372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ounded Rectangle 102"/>
          <p:cNvSpPr/>
          <p:nvPr userDrawn="1"/>
        </p:nvSpPr>
        <p:spPr>
          <a:xfrm rot="3166483">
            <a:off x="11402677" y="541931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ounded Rectangle 103"/>
          <p:cNvSpPr/>
          <p:nvPr userDrawn="1"/>
        </p:nvSpPr>
        <p:spPr>
          <a:xfrm rot="3259158">
            <a:off x="10995959" y="2266192"/>
            <a:ext cx="162595" cy="34540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0B0F0"/>
              </a:gs>
              <a:gs pos="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Donut 105"/>
          <p:cNvSpPr/>
          <p:nvPr userDrawn="1"/>
        </p:nvSpPr>
        <p:spPr>
          <a:xfrm>
            <a:off x="9561258" y="2783145"/>
            <a:ext cx="619431" cy="619431"/>
          </a:xfrm>
          <a:prstGeom prst="donut">
            <a:avLst>
              <a:gd name="adj" fmla="val 132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0" name="Freeform 109"/>
          <p:cNvSpPr/>
          <p:nvPr userDrawn="1"/>
        </p:nvSpPr>
        <p:spPr>
          <a:xfrm>
            <a:off x="4552950" y="5356334"/>
            <a:ext cx="681228" cy="5872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Multiply 111"/>
          <p:cNvSpPr/>
          <p:nvPr userDrawn="1"/>
        </p:nvSpPr>
        <p:spPr>
          <a:xfrm>
            <a:off x="1608188" y="2472813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/>
          <p:cNvSpPr/>
          <p:nvPr userDrawn="1"/>
        </p:nvSpPr>
        <p:spPr>
          <a:xfrm rot="3480413">
            <a:off x="10713306" y="4034385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/>
          <p:cNvSpPr/>
          <p:nvPr userDrawn="1"/>
        </p:nvSpPr>
        <p:spPr>
          <a:xfrm rot="3480413">
            <a:off x="10386737" y="5654541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00B0F0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/>
          <p:cNvSpPr/>
          <p:nvPr userDrawn="1"/>
        </p:nvSpPr>
        <p:spPr>
          <a:xfrm rot="3480413">
            <a:off x="2263466" y="-1144919"/>
            <a:ext cx="336156" cy="2979074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6" name="Picture 115"/>
          <p:cNvPicPr>
            <a:picLocks noChangeAspect="1"/>
          </p:cNvPicPr>
          <p:nvPr userDrawn="1"/>
        </p:nvPicPr>
        <p:blipFill rotWithShape="1">
          <a:blip r:embed="rId3"/>
          <a:srcRect l="-1235" t="47853"/>
          <a:stretch/>
        </p:blipFill>
        <p:spPr>
          <a:xfrm>
            <a:off x="2647950" y="0"/>
            <a:ext cx="1796002" cy="925145"/>
          </a:xfrm>
          <a:prstGeom prst="rect">
            <a:avLst/>
          </a:prstGeom>
        </p:spPr>
      </p:pic>
      <p:pic>
        <p:nvPicPr>
          <p:cNvPr id="171" name="Picture 170"/>
          <p:cNvPicPr>
            <a:picLocks noChangeAspect="1"/>
          </p:cNvPicPr>
          <p:nvPr userDrawn="1"/>
        </p:nvPicPr>
        <p:blipFill rotWithShape="1">
          <a:blip r:embed="rId4"/>
          <a:srcRect t="53657"/>
          <a:stretch/>
        </p:blipFill>
        <p:spPr>
          <a:xfrm>
            <a:off x="8478431" y="4311649"/>
            <a:ext cx="678269" cy="593003"/>
          </a:xfrm>
          <a:prstGeom prst="rect">
            <a:avLst/>
          </a:prstGeom>
        </p:spPr>
      </p:pic>
      <p:sp>
        <p:nvSpPr>
          <p:cNvPr id="177" name="Rounded Rectangle 176"/>
          <p:cNvSpPr/>
          <p:nvPr userDrawn="1"/>
        </p:nvSpPr>
        <p:spPr>
          <a:xfrm rot="3259158">
            <a:off x="610867" y="503678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Freeform 177"/>
          <p:cNvSpPr/>
          <p:nvPr userDrawn="1"/>
        </p:nvSpPr>
        <p:spPr>
          <a:xfrm>
            <a:off x="381000" y="1203434"/>
            <a:ext cx="416052" cy="3586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9" name="Group 178"/>
          <p:cNvGrpSpPr/>
          <p:nvPr userDrawn="1"/>
        </p:nvGrpSpPr>
        <p:grpSpPr>
          <a:xfrm>
            <a:off x="3304271" y="1333500"/>
            <a:ext cx="973616" cy="184150"/>
            <a:chOff x="-1904998" y="3362326"/>
            <a:chExt cx="4683583" cy="666750"/>
          </a:xfrm>
          <a:solidFill>
            <a:schemeClr val="tx1"/>
          </a:solidFill>
        </p:grpSpPr>
        <p:sp>
          <p:nvSpPr>
            <p:cNvPr id="180" name="Chevron 179"/>
            <p:cNvSpPr/>
            <p:nvPr userDrawn="1"/>
          </p:nvSpPr>
          <p:spPr>
            <a:xfrm rot="16200000">
              <a:off x="-481917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1" name="Chevron 180"/>
            <p:cNvSpPr/>
            <p:nvPr userDrawn="1"/>
          </p:nvSpPr>
          <p:spPr>
            <a:xfrm rot="16200000">
              <a:off x="68875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2" name="Chevron 181"/>
            <p:cNvSpPr/>
            <p:nvPr userDrawn="1"/>
          </p:nvSpPr>
          <p:spPr>
            <a:xfrm rot="16200000">
              <a:off x="185942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3" name="Chevron 182"/>
            <p:cNvSpPr/>
            <p:nvPr userDrawn="1"/>
          </p:nvSpPr>
          <p:spPr>
            <a:xfrm rot="16200000">
              <a:off x="-1652585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84" name="Rounded Rectangle 183"/>
          <p:cNvSpPr/>
          <p:nvPr userDrawn="1"/>
        </p:nvSpPr>
        <p:spPr>
          <a:xfrm rot="3166483">
            <a:off x="-160673" y="2637431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ounded Rectangle 184"/>
          <p:cNvSpPr/>
          <p:nvPr userDrawn="1"/>
        </p:nvSpPr>
        <p:spPr>
          <a:xfrm rot="3259158">
            <a:off x="6687817" y="-2049022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ounded Rectangle 185"/>
          <p:cNvSpPr/>
          <p:nvPr userDrawn="1"/>
        </p:nvSpPr>
        <p:spPr>
          <a:xfrm rot="3166483">
            <a:off x="2338757" y="5353462"/>
            <a:ext cx="768778" cy="2383318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87" name="Rounded Rectangle 186"/>
          <p:cNvSpPr/>
          <p:nvPr userDrawn="1"/>
        </p:nvSpPr>
        <p:spPr>
          <a:xfrm rot="3166483">
            <a:off x="2579631" y="3693399"/>
            <a:ext cx="323063" cy="143437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81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88" name="Multiply 187"/>
          <p:cNvSpPr/>
          <p:nvPr userDrawn="1"/>
        </p:nvSpPr>
        <p:spPr>
          <a:xfrm>
            <a:off x="11285588" y="5216013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9" name="Picture 188"/>
          <p:cNvPicPr>
            <a:picLocks noChangeAspect="1"/>
          </p:cNvPicPr>
          <p:nvPr userDrawn="1"/>
        </p:nvPicPr>
        <p:blipFill rotWithShape="1">
          <a:blip r:embed="rId4"/>
          <a:srcRect t="53657"/>
          <a:stretch/>
        </p:blipFill>
        <p:spPr>
          <a:xfrm>
            <a:off x="2572931" y="2254249"/>
            <a:ext cx="678269" cy="593003"/>
          </a:xfrm>
          <a:prstGeom prst="rect">
            <a:avLst/>
          </a:prstGeom>
        </p:spPr>
      </p:pic>
      <p:sp>
        <p:nvSpPr>
          <p:cNvPr id="190" name="Rounded Rectangle 189"/>
          <p:cNvSpPr/>
          <p:nvPr userDrawn="1"/>
        </p:nvSpPr>
        <p:spPr>
          <a:xfrm rot="3166483">
            <a:off x="6944977" y="5513981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2" name="Group 201"/>
          <p:cNvGrpSpPr/>
          <p:nvPr userDrawn="1"/>
        </p:nvGrpSpPr>
        <p:grpSpPr>
          <a:xfrm>
            <a:off x="9663161" y="1943100"/>
            <a:ext cx="973616" cy="580390"/>
            <a:chOff x="9663161" y="1943100"/>
            <a:chExt cx="973616" cy="580390"/>
          </a:xfrm>
        </p:grpSpPr>
        <p:grpSp>
          <p:nvGrpSpPr>
            <p:cNvPr id="176" name="Group 175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172" name="Chevron 171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Chevron 172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Chevron 173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Chevron 174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1" name="Group 190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192" name="Chevron 191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3" name="Chevron 192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Chevron 193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Chevron 194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6" name="Group 195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197" name="Chevron 196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Chevron 197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Chevron 198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Chevron 199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03" name="Group 202"/>
          <p:cNvGrpSpPr/>
          <p:nvPr userDrawn="1"/>
        </p:nvGrpSpPr>
        <p:grpSpPr>
          <a:xfrm>
            <a:off x="5426441" y="6126480"/>
            <a:ext cx="602918" cy="359410"/>
            <a:chOff x="9663161" y="1943100"/>
            <a:chExt cx="973616" cy="580390"/>
          </a:xfrm>
        </p:grpSpPr>
        <p:grpSp>
          <p:nvGrpSpPr>
            <p:cNvPr id="204" name="Group 203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215" name="Chevron 214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6" name="Chevron 215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7" name="Chevron 216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8" name="Chevron 217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5" name="Group 204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211" name="Chevron 210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2" name="Chevron 211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Chevron 212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Chevron 213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6" name="Group 205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207" name="Chevron 206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Chevron 207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9" name="Chevron 208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Chevron 209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33188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mall">
    <p:bg>
      <p:bgPr>
        <a:solidFill>
          <a:schemeClr val="bg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/>
          <p:cNvSpPr/>
          <p:nvPr userDrawn="1"/>
        </p:nvSpPr>
        <p:spPr>
          <a:xfrm rot="13966483">
            <a:off x="4095956" y="-251520"/>
            <a:ext cx="848457" cy="2983515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xmlns="" id="{3CAEC39C-974B-4E43-AA67-C6CDA3B95E96}"/>
              </a:ext>
            </a:extLst>
          </p:cNvPr>
          <p:cNvSpPr/>
          <p:nvPr userDrawn="1"/>
        </p:nvSpPr>
        <p:spPr>
          <a:xfrm>
            <a:off x="0" y="1630927"/>
            <a:ext cx="12192000" cy="274074"/>
          </a:xfrm>
          <a:prstGeom prst="rect">
            <a:avLst/>
          </a:prstGeom>
          <a:gradFill flip="none" rotWithShape="1">
            <a:gsLst>
              <a:gs pos="0">
                <a:srgbClr val="FF3399"/>
              </a:gs>
              <a:gs pos="100000">
                <a:srgbClr val="7030A0"/>
              </a:gs>
            </a:gsLst>
            <a:lin ang="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77" name="Rounded Rectangle 76"/>
          <p:cNvSpPr/>
          <p:nvPr userDrawn="1"/>
        </p:nvSpPr>
        <p:spPr>
          <a:xfrm rot="14059158">
            <a:off x="8538172" y="-345726"/>
            <a:ext cx="162595" cy="34540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0B0F0"/>
              </a:gs>
              <a:gs pos="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/>
          <p:cNvSpPr/>
          <p:nvPr userDrawn="1"/>
        </p:nvSpPr>
        <p:spPr>
          <a:xfrm rot="14059158">
            <a:off x="7692744" y="-418843"/>
            <a:ext cx="436432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4" name="Rounded Rectangle 33"/>
          <p:cNvSpPr/>
          <p:nvPr userDrawn="1"/>
        </p:nvSpPr>
        <p:spPr>
          <a:xfrm rot="13966483">
            <a:off x="9580291" y="-203239"/>
            <a:ext cx="948732" cy="2941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ounded Rectangle 12"/>
          <p:cNvSpPr/>
          <p:nvPr userDrawn="1"/>
        </p:nvSpPr>
        <p:spPr>
          <a:xfrm rot="14280413">
            <a:off x="7585374" y="1487473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C000"/>
              </a:gs>
              <a:gs pos="10000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 userDrawn="1"/>
        </p:nvSpPr>
        <p:spPr>
          <a:xfrm rot="14280413">
            <a:off x="3489624" y="2668573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5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lum bright="70000" contrast="-70000"/>
          </a:blip>
          <a:srcRect l="9129" t="3875" r="10675" b="3493"/>
          <a:stretch>
            <a:fillRect/>
          </a:stretch>
        </p:blipFill>
        <p:spPr>
          <a:xfrm rot="10800000">
            <a:off x="2712115" y="4769266"/>
            <a:ext cx="1775952" cy="1775952"/>
          </a:xfrm>
          <a:custGeom>
            <a:avLst/>
            <a:gdLst>
              <a:gd name="connsiteX0" fmla="*/ 1784555 w 3569110"/>
              <a:gd name="connsiteY0" fmla="*/ 0 h 3569110"/>
              <a:gd name="connsiteX1" fmla="*/ 3569110 w 3569110"/>
              <a:gd name="connsiteY1" fmla="*/ 1784555 h 3569110"/>
              <a:gd name="connsiteX2" fmla="*/ 1784555 w 3569110"/>
              <a:gd name="connsiteY2" fmla="*/ 3569110 h 3569110"/>
              <a:gd name="connsiteX3" fmla="*/ 0 w 3569110"/>
              <a:gd name="connsiteY3" fmla="*/ 1784555 h 3569110"/>
              <a:gd name="connsiteX4" fmla="*/ 1784555 w 3569110"/>
              <a:gd name="connsiteY4" fmla="*/ 0 h 35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9110" h="3569110">
                <a:moveTo>
                  <a:pt x="1784555" y="0"/>
                </a:moveTo>
                <a:cubicBezTo>
                  <a:pt x="2770138" y="0"/>
                  <a:pt x="3569110" y="798972"/>
                  <a:pt x="3569110" y="1784555"/>
                </a:cubicBezTo>
                <a:cubicBezTo>
                  <a:pt x="3569110" y="2770138"/>
                  <a:pt x="2770138" y="3569110"/>
                  <a:pt x="1784555" y="3569110"/>
                </a:cubicBezTo>
                <a:cubicBezTo>
                  <a:pt x="798972" y="3569110"/>
                  <a:pt x="0" y="2770138"/>
                  <a:pt x="0" y="1784555"/>
                </a:cubicBezTo>
                <a:cubicBezTo>
                  <a:pt x="0" y="798972"/>
                  <a:pt x="798972" y="0"/>
                  <a:pt x="1784555" y="0"/>
                </a:cubicBezTo>
                <a:close/>
              </a:path>
            </a:pathLst>
          </a:cu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17275"/>
          <a:stretch/>
        </p:blipFill>
        <p:spPr>
          <a:xfrm rot="10800000">
            <a:off x="10718874" y="232113"/>
            <a:ext cx="1467616" cy="1774090"/>
          </a:xfrm>
          <a:prstGeom prst="rect">
            <a:avLst/>
          </a:prstGeom>
        </p:spPr>
      </p:pic>
      <p:sp>
        <p:nvSpPr>
          <p:cNvPr id="17" name="Rounded Rectangle 16"/>
          <p:cNvSpPr/>
          <p:nvPr userDrawn="1"/>
        </p:nvSpPr>
        <p:spPr>
          <a:xfrm rot="14059158">
            <a:off x="3171634" y="3817089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 userDrawn="1"/>
        </p:nvSpPr>
        <p:spPr>
          <a:xfrm rot="13966483">
            <a:off x="807533" y="4992936"/>
            <a:ext cx="502793" cy="223235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 userDrawn="1"/>
        </p:nvSpPr>
        <p:spPr>
          <a:xfrm rot="13966483">
            <a:off x="774089" y="3820916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 userDrawn="1"/>
        </p:nvSpPr>
        <p:spPr>
          <a:xfrm rot="14059158">
            <a:off x="2670772" y="-364776"/>
            <a:ext cx="162595" cy="34540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0B0F0"/>
              </a:gs>
              <a:gs pos="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onut 20"/>
          <p:cNvSpPr/>
          <p:nvPr userDrawn="1"/>
        </p:nvSpPr>
        <p:spPr>
          <a:xfrm rot="10800000">
            <a:off x="2029387" y="3438839"/>
            <a:ext cx="619431" cy="619431"/>
          </a:xfrm>
          <a:prstGeom prst="donut">
            <a:avLst>
              <a:gd name="adj" fmla="val 132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Freeform 21"/>
          <p:cNvSpPr/>
          <p:nvPr userDrawn="1"/>
        </p:nvSpPr>
        <p:spPr>
          <a:xfrm rot="10800000">
            <a:off x="4651798" y="5717465"/>
            <a:ext cx="681228" cy="5872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Multiply 22"/>
          <p:cNvSpPr/>
          <p:nvPr userDrawn="1"/>
        </p:nvSpPr>
        <p:spPr>
          <a:xfrm rot="10800000">
            <a:off x="9866926" y="3633640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 userDrawn="1"/>
        </p:nvSpPr>
        <p:spPr>
          <a:xfrm rot="14280413">
            <a:off x="1075377" y="798888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 userDrawn="1"/>
        </p:nvSpPr>
        <p:spPr>
          <a:xfrm rot="14280413">
            <a:off x="1763895" y="-293402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00B0F0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 userDrawn="1"/>
        </p:nvSpPr>
        <p:spPr>
          <a:xfrm rot="14280413">
            <a:off x="10671577" y="4302410"/>
            <a:ext cx="336156" cy="2979074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 rotWithShape="1">
          <a:blip r:embed="rId3">
            <a:lum bright="70000" contrast="-70000"/>
          </a:blip>
          <a:srcRect l="-1235" t="47853"/>
          <a:stretch/>
        </p:blipFill>
        <p:spPr>
          <a:xfrm rot="10800000">
            <a:off x="7766124" y="5916270"/>
            <a:ext cx="1796002" cy="92514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 userDrawn="1"/>
        </p:nvPicPr>
        <p:blipFill rotWithShape="1">
          <a:blip r:embed="rId4"/>
          <a:srcRect t="53657"/>
          <a:stretch/>
        </p:blipFill>
        <p:spPr>
          <a:xfrm rot="10800000">
            <a:off x="3053376" y="1936763"/>
            <a:ext cx="678269" cy="593003"/>
          </a:xfrm>
          <a:prstGeom prst="rect">
            <a:avLst/>
          </a:prstGeom>
        </p:spPr>
      </p:pic>
      <p:sp>
        <p:nvSpPr>
          <p:cNvPr id="29" name="Rounded Rectangle 28"/>
          <p:cNvSpPr/>
          <p:nvPr userDrawn="1"/>
        </p:nvSpPr>
        <p:spPr>
          <a:xfrm rot="14059158">
            <a:off x="10516834" y="4411485"/>
            <a:ext cx="187629" cy="1849701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 userDrawn="1"/>
        </p:nvSpPr>
        <p:spPr>
          <a:xfrm rot="10800000">
            <a:off x="11413024" y="6022265"/>
            <a:ext cx="416052" cy="3586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 userDrawn="1"/>
        </p:nvGrpSpPr>
        <p:grpSpPr>
          <a:xfrm rot="10800000">
            <a:off x="6941589" y="5742865"/>
            <a:ext cx="973616" cy="184150"/>
            <a:chOff x="-1904998" y="3362326"/>
            <a:chExt cx="4683583" cy="666750"/>
          </a:xfrm>
          <a:solidFill>
            <a:schemeClr val="tx1"/>
          </a:solidFill>
        </p:grpSpPr>
        <p:sp>
          <p:nvSpPr>
            <p:cNvPr id="73" name="Chevron 72"/>
            <p:cNvSpPr/>
            <p:nvPr userDrawn="1"/>
          </p:nvSpPr>
          <p:spPr>
            <a:xfrm rot="16200000">
              <a:off x="-481917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4" name="Chevron 73"/>
            <p:cNvSpPr/>
            <p:nvPr userDrawn="1"/>
          </p:nvSpPr>
          <p:spPr>
            <a:xfrm rot="16200000">
              <a:off x="68875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5" name="Chevron 74"/>
            <p:cNvSpPr/>
            <p:nvPr userDrawn="1"/>
          </p:nvSpPr>
          <p:spPr>
            <a:xfrm rot="16200000">
              <a:off x="185942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6" name="Chevron 75"/>
            <p:cNvSpPr/>
            <p:nvPr userDrawn="1"/>
          </p:nvSpPr>
          <p:spPr>
            <a:xfrm rot="16200000">
              <a:off x="-1652585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2" name="Rounded Rectangle 31"/>
          <p:cNvSpPr/>
          <p:nvPr userDrawn="1"/>
        </p:nvSpPr>
        <p:spPr>
          <a:xfrm rot="13966483">
            <a:off x="9123679" y="3992365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 userDrawn="1"/>
        </p:nvSpPr>
        <p:spPr>
          <a:xfrm rot="14059158">
            <a:off x="6733983" y="3524116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 userDrawn="1"/>
        </p:nvSpPr>
        <p:spPr>
          <a:xfrm rot="13966483">
            <a:off x="9307382" y="1713644"/>
            <a:ext cx="323063" cy="143437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81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6" name="Multiply 35"/>
          <p:cNvSpPr/>
          <p:nvPr userDrawn="1"/>
        </p:nvSpPr>
        <p:spPr>
          <a:xfrm rot="10800000">
            <a:off x="189526" y="890440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/>
          <p:cNvPicPr>
            <a:picLocks noChangeAspect="1"/>
          </p:cNvPicPr>
          <p:nvPr userDrawn="1"/>
        </p:nvPicPr>
        <p:blipFill rotWithShape="1">
          <a:blip r:embed="rId4"/>
          <a:srcRect t="53657"/>
          <a:stretch/>
        </p:blipFill>
        <p:spPr>
          <a:xfrm rot="10800000">
            <a:off x="8958876" y="3994163"/>
            <a:ext cx="678269" cy="593003"/>
          </a:xfrm>
          <a:prstGeom prst="rect">
            <a:avLst/>
          </a:prstGeom>
        </p:spPr>
      </p:pic>
      <p:grpSp>
        <p:nvGrpSpPr>
          <p:cNvPr id="39" name="Group 38"/>
          <p:cNvGrpSpPr/>
          <p:nvPr userDrawn="1"/>
        </p:nvGrpSpPr>
        <p:grpSpPr>
          <a:xfrm rot="10800000">
            <a:off x="1573299" y="4317925"/>
            <a:ext cx="973616" cy="580390"/>
            <a:chOff x="9663161" y="1943100"/>
            <a:chExt cx="973616" cy="580390"/>
          </a:xfrm>
        </p:grpSpPr>
        <p:grpSp>
          <p:nvGrpSpPr>
            <p:cNvPr id="58" name="Group 57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69" name="Chevron 68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Chevron 69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Chevron 70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Chevron 71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9" name="Group 58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65" name="Chevron 64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Chevron 65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Chevron 66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Chevron 67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0" name="Group 59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61" name="Chevron 60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Chevron 61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Chevron 62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Chevron 63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40" name="Group 39"/>
          <p:cNvGrpSpPr/>
          <p:nvPr userDrawn="1"/>
        </p:nvGrpSpPr>
        <p:grpSpPr>
          <a:xfrm rot="10800000">
            <a:off x="6180716" y="355524"/>
            <a:ext cx="1210683" cy="721709"/>
            <a:chOff x="9663161" y="1943100"/>
            <a:chExt cx="973616" cy="580390"/>
          </a:xfrm>
        </p:grpSpPr>
        <p:grpSp>
          <p:nvGrpSpPr>
            <p:cNvPr id="41" name="Group 40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54" name="Chevron 53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Chevron 54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Chevron 55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Chevron 56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4" name="Group 43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50" name="Chevron 49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Chevron 50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Chevron 51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Chevron 52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5" name="Group 44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46" name="Chevron 45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Chevron 46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Chevron 47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Chevron 48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" name="Group 2"/>
          <p:cNvGrpSpPr/>
          <p:nvPr userDrawn="1"/>
        </p:nvGrpSpPr>
        <p:grpSpPr>
          <a:xfrm>
            <a:off x="0" y="1630926"/>
            <a:ext cx="12192000" cy="3741174"/>
            <a:chOff x="0" y="1592826"/>
            <a:chExt cx="12192000" cy="37411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3CAEC39C-974B-4E43-AA67-C6CDA3B95E96}"/>
                </a:ext>
              </a:extLst>
            </p:cNvPr>
            <p:cNvSpPr/>
            <p:nvPr userDrawn="1"/>
          </p:nvSpPr>
          <p:spPr>
            <a:xfrm>
              <a:off x="0" y="1592826"/>
              <a:ext cx="12192000" cy="3716593"/>
            </a:xfrm>
            <a:prstGeom prst="rect">
              <a:avLst/>
            </a:prstGeom>
            <a:gradFill flip="none" rotWithShape="1">
              <a:gsLst>
                <a:gs pos="0">
                  <a:srgbClr val="FF3399"/>
                </a:gs>
                <a:gs pos="100000">
                  <a:srgbClr val="7030A0"/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2" name="Isosceles Triangle 1"/>
            <p:cNvSpPr/>
            <p:nvPr userDrawn="1"/>
          </p:nvSpPr>
          <p:spPr>
            <a:xfrm>
              <a:off x="0" y="1619249"/>
              <a:ext cx="12192000" cy="3714751"/>
            </a:xfrm>
            <a:prstGeom prst="triangle">
              <a:avLst>
                <a:gd name="adj" fmla="val 100000"/>
              </a:avLst>
            </a:pr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Shape 78"/>
          <p:cNvSpPr txBox="1">
            <a:spLocks noGrp="1"/>
          </p:cNvSpPr>
          <p:nvPr userDrawn="1">
            <p:ph type="title"/>
          </p:nvPr>
        </p:nvSpPr>
        <p:spPr>
          <a:xfrm>
            <a:off x="867400" y="1848865"/>
            <a:ext cx="4125515" cy="685347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43" name="Shape 79"/>
          <p:cNvSpPr txBox="1">
            <a:spLocks noGrp="1"/>
          </p:cNvSpPr>
          <p:nvPr userDrawn="1">
            <p:ph type="body" idx="1"/>
          </p:nvPr>
        </p:nvSpPr>
        <p:spPr>
          <a:xfrm>
            <a:off x="887420" y="2780896"/>
            <a:ext cx="4105495" cy="2285338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buSzPct val="100000"/>
              <a:defRPr sz="16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buSzPct val="100000"/>
              <a:defRPr sz="2133"/>
            </a:lvl2pPr>
            <a:lvl3pPr lvl="2" rtl="0">
              <a:spcBef>
                <a:spcPts val="0"/>
              </a:spcBef>
              <a:buSzPct val="100000"/>
              <a:defRPr sz="2133"/>
            </a:lvl3pPr>
            <a:lvl4pPr lvl="3" rtl="0">
              <a:spcBef>
                <a:spcPts val="0"/>
              </a:spcBef>
              <a:buSzPct val="100000"/>
              <a:defRPr sz="2133"/>
            </a:lvl4pPr>
            <a:lvl5pPr lvl="4" rtl="0">
              <a:spcBef>
                <a:spcPts val="0"/>
              </a:spcBef>
              <a:buSzPct val="100000"/>
              <a:defRPr sz="2133"/>
            </a:lvl5pPr>
            <a:lvl6pPr lvl="5" rtl="0">
              <a:spcBef>
                <a:spcPts val="0"/>
              </a:spcBef>
              <a:buSzPct val="100000"/>
              <a:defRPr sz="2133"/>
            </a:lvl6pPr>
            <a:lvl7pPr lvl="6" rtl="0">
              <a:spcBef>
                <a:spcPts val="0"/>
              </a:spcBef>
              <a:buSzPct val="100000"/>
              <a:defRPr sz="2133"/>
            </a:lvl7pPr>
            <a:lvl8pPr lvl="7" rtl="0">
              <a:spcBef>
                <a:spcPts val="0"/>
              </a:spcBef>
              <a:buSzPct val="100000"/>
              <a:defRPr sz="2133"/>
            </a:lvl8pPr>
            <a:lvl9pPr lvl="8" rtl="0">
              <a:spcBef>
                <a:spcPts val="0"/>
              </a:spcBef>
              <a:buSzPct val="100000"/>
              <a:defRPr sz="2133"/>
            </a:lvl9pPr>
          </a:lstStyle>
          <a:p>
            <a:endParaRPr dirty="0"/>
          </a:p>
        </p:txBody>
      </p:sp>
      <p:grpSp>
        <p:nvGrpSpPr>
          <p:cNvPr id="80" name="Group 79"/>
          <p:cNvGrpSpPr/>
          <p:nvPr userDrawn="1"/>
        </p:nvGrpSpPr>
        <p:grpSpPr>
          <a:xfrm rot="10800000">
            <a:off x="6960639" y="5952415"/>
            <a:ext cx="973616" cy="184150"/>
            <a:chOff x="-1904998" y="3362326"/>
            <a:chExt cx="4683583" cy="666750"/>
          </a:xfrm>
          <a:solidFill>
            <a:schemeClr val="tx1"/>
          </a:solidFill>
        </p:grpSpPr>
        <p:sp>
          <p:nvSpPr>
            <p:cNvPr id="81" name="Chevron 80"/>
            <p:cNvSpPr/>
            <p:nvPr userDrawn="1"/>
          </p:nvSpPr>
          <p:spPr>
            <a:xfrm rot="16200000">
              <a:off x="-481917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2" name="Chevron 81"/>
            <p:cNvSpPr/>
            <p:nvPr userDrawn="1"/>
          </p:nvSpPr>
          <p:spPr>
            <a:xfrm rot="16200000">
              <a:off x="68875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3" name="Chevron 82"/>
            <p:cNvSpPr/>
            <p:nvPr userDrawn="1"/>
          </p:nvSpPr>
          <p:spPr>
            <a:xfrm rot="16200000">
              <a:off x="185942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4" name="Chevron 83"/>
            <p:cNvSpPr/>
            <p:nvPr userDrawn="1"/>
          </p:nvSpPr>
          <p:spPr>
            <a:xfrm rot="16200000">
              <a:off x="-1652585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9366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small">
    <p:bg>
      <p:bgPr>
        <a:solidFill>
          <a:schemeClr val="bg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ounded Rectangle 87"/>
          <p:cNvSpPr/>
          <p:nvPr userDrawn="1"/>
        </p:nvSpPr>
        <p:spPr>
          <a:xfrm rot="3166483">
            <a:off x="7190338" y="4262868"/>
            <a:ext cx="848457" cy="2983515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xmlns="" id="{3CAEC39C-974B-4E43-AA67-C6CDA3B95E96}"/>
              </a:ext>
            </a:extLst>
          </p:cNvPr>
          <p:cNvSpPr/>
          <p:nvPr userDrawn="1"/>
        </p:nvSpPr>
        <p:spPr>
          <a:xfrm rot="10800000">
            <a:off x="0" y="1587379"/>
            <a:ext cx="12192000" cy="274074"/>
          </a:xfrm>
          <a:prstGeom prst="rect">
            <a:avLst/>
          </a:prstGeom>
          <a:gradFill flip="none" rotWithShape="1">
            <a:gsLst>
              <a:gs pos="0">
                <a:srgbClr val="FF3399"/>
              </a:gs>
              <a:gs pos="100000">
                <a:srgbClr val="7030A0"/>
              </a:gs>
            </a:gsLst>
            <a:lin ang="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90" name="Rounded Rectangle 89"/>
          <p:cNvSpPr/>
          <p:nvPr userDrawn="1"/>
        </p:nvSpPr>
        <p:spPr>
          <a:xfrm rot="3259158">
            <a:off x="3433984" y="3886490"/>
            <a:ext cx="162595" cy="34540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0B0F0"/>
              </a:gs>
              <a:gs pos="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/>
          <p:cNvSpPr/>
          <p:nvPr userDrawn="1"/>
        </p:nvSpPr>
        <p:spPr>
          <a:xfrm rot="3259158">
            <a:off x="4005575" y="3959607"/>
            <a:ext cx="436432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92" name="Rounded Rectangle 91"/>
          <p:cNvSpPr/>
          <p:nvPr userDrawn="1"/>
        </p:nvSpPr>
        <p:spPr>
          <a:xfrm rot="3166483">
            <a:off x="1605728" y="4256902"/>
            <a:ext cx="948732" cy="2941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93" name="Rounded Rectangle 92"/>
          <p:cNvSpPr/>
          <p:nvPr userDrawn="1"/>
        </p:nvSpPr>
        <p:spPr>
          <a:xfrm rot="3480413">
            <a:off x="4225326" y="3963130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C000"/>
              </a:gs>
              <a:gs pos="10000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ounded Rectangle 93"/>
          <p:cNvSpPr/>
          <p:nvPr userDrawn="1"/>
        </p:nvSpPr>
        <p:spPr>
          <a:xfrm rot="3480413">
            <a:off x="8321076" y="2782030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5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5" name="Picture 94"/>
          <p:cNvPicPr>
            <a:picLocks noChangeAspect="1"/>
          </p:cNvPicPr>
          <p:nvPr userDrawn="1"/>
        </p:nvPicPr>
        <p:blipFill>
          <a:blip r:embed="rId2">
            <a:lum bright="70000" contrast="-70000"/>
          </a:blip>
          <a:srcRect l="9129" t="3875" r="10675" b="3493"/>
          <a:stretch>
            <a:fillRect/>
          </a:stretch>
        </p:blipFill>
        <p:spPr>
          <a:xfrm>
            <a:off x="7646684" y="449645"/>
            <a:ext cx="1775952" cy="1775952"/>
          </a:xfrm>
          <a:custGeom>
            <a:avLst/>
            <a:gdLst>
              <a:gd name="connsiteX0" fmla="*/ 1784555 w 3569110"/>
              <a:gd name="connsiteY0" fmla="*/ 0 h 3569110"/>
              <a:gd name="connsiteX1" fmla="*/ 3569110 w 3569110"/>
              <a:gd name="connsiteY1" fmla="*/ 1784555 h 3569110"/>
              <a:gd name="connsiteX2" fmla="*/ 1784555 w 3569110"/>
              <a:gd name="connsiteY2" fmla="*/ 3569110 h 3569110"/>
              <a:gd name="connsiteX3" fmla="*/ 0 w 3569110"/>
              <a:gd name="connsiteY3" fmla="*/ 1784555 h 3569110"/>
              <a:gd name="connsiteX4" fmla="*/ 1784555 w 3569110"/>
              <a:gd name="connsiteY4" fmla="*/ 0 h 35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9110" h="3569110">
                <a:moveTo>
                  <a:pt x="1784555" y="0"/>
                </a:moveTo>
                <a:cubicBezTo>
                  <a:pt x="2770138" y="0"/>
                  <a:pt x="3569110" y="798972"/>
                  <a:pt x="3569110" y="1784555"/>
                </a:cubicBezTo>
                <a:cubicBezTo>
                  <a:pt x="3569110" y="2770138"/>
                  <a:pt x="2770138" y="3569110"/>
                  <a:pt x="1784555" y="3569110"/>
                </a:cubicBezTo>
                <a:cubicBezTo>
                  <a:pt x="798972" y="3569110"/>
                  <a:pt x="0" y="2770138"/>
                  <a:pt x="0" y="1784555"/>
                </a:cubicBezTo>
                <a:cubicBezTo>
                  <a:pt x="0" y="798972"/>
                  <a:pt x="798972" y="0"/>
                  <a:pt x="1784555" y="0"/>
                </a:cubicBezTo>
                <a:close/>
              </a:path>
            </a:pathLst>
          </a:custGeom>
        </p:spPr>
      </p:pic>
      <p:pic>
        <p:nvPicPr>
          <p:cNvPr id="96" name="Picture 95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17275"/>
          <a:stretch/>
        </p:blipFill>
        <p:spPr>
          <a:xfrm>
            <a:off x="0" y="5083910"/>
            <a:ext cx="1467616" cy="1774090"/>
          </a:xfrm>
          <a:prstGeom prst="rect">
            <a:avLst/>
          </a:prstGeom>
        </p:spPr>
      </p:pic>
      <p:sp>
        <p:nvSpPr>
          <p:cNvPr id="97" name="Rounded Rectangle 96"/>
          <p:cNvSpPr/>
          <p:nvPr userDrawn="1"/>
        </p:nvSpPr>
        <p:spPr>
          <a:xfrm rot="3259158">
            <a:off x="8612741" y="-276325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ounded Rectangle 97"/>
          <p:cNvSpPr/>
          <p:nvPr userDrawn="1"/>
        </p:nvSpPr>
        <p:spPr>
          <a:xfrm rot="3166483">
            <a:off x="10824425" y="-230431"/>
            <a:ext cx="502793" cy="223235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ounded Rectangle 98"/>
          <p:cNvSpPr/>
          <p:nvPr userDrawn="1"/>
        </p:nvSpPr>
        <p:spPr>
          <a:xfrm rot="3166483">
            <a:off x="10475792" y="790629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ounded Rectangle 99"/>
          <p:cNvSpPr/>
          <p:nvPr userDrawn="1"/>
        </p:nvSpPr>
        <p:spPr>
          <a:xfrm rot="3259158">
            <a:off x="9301384" y="3905540"/>
            <a:ext cx="162595" cy="34540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0B0F0"/>
              </a:gs>
              <a:gs pos="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Donut 100"/>
          <p:cNvSpPr/>
          <p:nvPr userDrawn="1"/>
        </p:nvSpPr>
        <p:spPr>
          <a:xfrm>
            <a:off x="9485933" y="2936593"/>
            <a:ext cx="619431" cy="619431"/>
          </a:xfrm>
          <a:prstGeom prst="donut">
            <a:avLst>
              <a:gd name="adj" fmla="val 132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2" name="Freeform 101"/>
          <p:cNvSpPr/>
          <p:nvPr userDrawn="1"/>
        </p:nvSpPr>
        <p:spPr>
          <a:xfrm>
            <a:off x="6801725" y="690132"/>
            <a:ext cx="681228" cy="5872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Multiply 102"/>
          <p:cNvSpPr/>
          <p:nvPr userDrawn="1"/>
        </p:nvSpPr>
        <p:spPr>
          <a:xfrm>
            <a:off x="1532863" y="2626261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ounded Rectangle 103"/>
          <p:cNvSpPr/>
          <p:nvPr userDrawn="1"/>
        </p:nvSpPr>
        <p:spPr>
          <a:xfrm rot="3480413">
            <a:off x="10637981" y="4187833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ounded Rectangle 104"/>
          <p:cNvSpPr/>
          <p:nvPr userDrawn="1"/>
        </p:nvSpPr>
        <p:spPr>
          <a:xfrm rot="3480413">
            <a:off x="10235213" y="5143260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00B0F0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ounded Rectangle 105"/>
          <p:cNvSpPr/>
          <p:nvPr userDrawn="1"/>
        </p:nvSpPr>
        <p:spPr>
          <a:xfrm rot="3480413">
            <a:off x="1127018" y="-286621"/>
            <a:ext cx="336156" cy="2979074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7" name="Picture 106"/>
          <p:cNvPicPr>
            <a:picLocks noChangeAspect="1"/>
          </p:cNvPicPr>
          <p:nvPr userDrawn="1"/>
        </p:nvPicPr>
        <p:blipFill rotWithShape="1">
          <a:blip r:embed="rId3">
            <a:lum bright="70000" contrast="-70000"/>
          </a:blip>
          <a:srcRect l="-1235" t="47853"/>
          <a:stretch/>
        </p:blipFill>
        <p:spPr>
          <a:xfrm>
            <a:off x="2591675" y="0"/>
            <a:ext cx="1796002" cy="925145"/>
          </a:xfrm>
          <a:prstGeom prst="rect">
            <a:avLst/>
          </a:prstGeom>
        </p:spPr>
      </p:pic>
      <p:pic>
        <p:nvPicPr>
          <p:cNvPr id="108" name="Picture 107"/>
          <p:cNvPicPr>
            <a:picLocks noChangeAspect="1"/>
          </p:cNvPicPr>
          <p:nvPr userDrawn="1"/>
        </p:nvPicPr>
        <p:blipFill rotWithShape="1">
          <a:blip r:embed="rId4"/>
          <a:srcRect t="53657"/>
          <a:stretch/>
        </p:blipFill>
        <p:spPr>
          <a:xfrm>
            <a:off x="8403106" y="4465097"/>
            <a:ext cx="678269" cy="593003"/>
          </a:xfrm>
          <a:prstGeom prst="rect">
            <a:avLst/>
          </a:prstGeom>
        </p:spPr>
      </p:pic>
      <p:sp>
        <p:nvSpPr>
          <p:cNvPr id="109" name="Rounded Rectangle 108"/>
          <p:cNvSpPr/>
          <p:nvPr userDrawn="1"/>
        </p:nvSpPr>
        <p:spPr>
          <a:xfrm rot="3259158">
            <a:off x="1430288" y="733677"/>
            <a:ext cx="187629" cy="1849701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/>
          <p:cNvSpPr/>
          <p:nvPr userDrawn="1"/>
        </p:nvSpPr>
        <p:spPr>
          <a:xfrm>
            <a:off x="305675" y="613932"/>
            <a:ext cx="416052" cy="3586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/>
          <p:cNvGrpSpPr/>
          <p:nvPr userDrawn="1"/>
        </p:nvGrpSpPr>
        <p:grpSpPr>
          <a:xfrm>
            <a:off x="4219546" y="1067848"/>
            <a:ext cx="973616" cy="184150"/>
            <a:chOff x="-1904998" y="3362326"/>
            <a:chExt cx="4683583" cy="666750"/>
          </a:xfrm>
          <a:solidFill>
            <a:schemeClr val="tx1"/>
          </a:solidFill>
        </p:grpSpPr>
        <p:sp>
          <p:nvSpPr>
            <p:cNvPr id="157" name="Chevron 156"/>
            <p:cNvSpPr/>
            <p:nvPr userDrawn="1"/>
          </p:nvSpPr>
          <p:spPr>
            <a:xfrm rot="16200000">
              <a:off x="-481917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8" name="Chevron 157"/>
            <p:cNvSpPr/>
            <p:nvPr userDrawn="1"/>
          </p:nvSpPr>
          <p:spPr>
            <a:xfrm rot="16200000">
              <a:off x="68875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9" name="Chevron 158"/>
            <p:cNvSpPr/>
            <p:nvPr userDrawn="1"/>
          </p:nvSpPr>
          <p:spPr>
            <a:xfrm rot="16200000">
              <a:off x="185942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0" name="Chevron 159"/>
            <p:cNvSpPr/>
            <p:nvPr userDrawn="1"/>
          </p:nvSpPr>
          <p:spPr>
            <a:xfrm rot="16200000">
              <a:off x="-1652585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12" name="Rounded Rectangle 111"/>
          <p:cNvSpPr/>
          <p:nvPr userDrawn="1"/>
        </p:nvSpPr>
        <p:spPr>
          <a:xfrm rot="3166483">
            <a:off x="2126202" y="619180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/>
          <p:cNvSpPr/>
          <p:nvPr userDrawn="1"/>
        </p:nvSpPr>
        <p:spPr>
          <a:xfrm rot="3259158">
            <a:off x="5050392" y="16648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/>
          <p:cNvSpPr/>
          <p:nvPr userDrawn="1"/>
        </p:nvSpPr>
        <p:spPr>
          <a:xfrm rot="3166483">
            <a:off x="2504306" y="3846847"/>
            <a:ext cx="323063" cy="143437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81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15" name="Multiply 114"/>
          <p:cNvSpPr/>
          <p:nvPr userDrawn="1"/>
        </p:nvSpPr>
        <p:spPr>
          <a:xfrm>
            <a:off x="11210263" y="5369461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6" name="Picture 115"/>
          <p:cNvPicPr>
            <a:picLocks noChangeAspect="1"/>
          </p:cNvPicPr>
          <p:nvPr userDrawn="1"/>
        </p:nvPicPr>
        <p:blipFill rotWithShape="1">
          <a:blip r:embed="rId4"/>
          <a:srcRect t="53657"/>
          <a:stretch/>
        </p:blipFill>
        <p:spPr>
          <a:xfrm>
            <a:off x="2497606" y="2407697"/>
            <a:ext cx="678269" cy="593003"/>
          </a:xfrm>
          <a:prstGeom prst="rect">
            <a:avLst/>
          </a:prstGeom>
        </p:spPr>
      </p:pic>
      <p:grpSp>
        <p:nvGrpSpPr>
          <p:cNvPr id="117" name="Group 116"/>
          <p:cNvGrpSpPr/>
          <p:nvPr userDrawn="1"/>
        </p:nvGrpSpPr>
        <p:grpSpPr>
          <a:xfrm>
            <a:off x="9587836" y="2096548"/>
            <a:ext cx="973616" cy="580390"/>
            <a:chOff x="9663161" y="1943100"/>
            <a:chExt cx="973616" cy="580390"/>
          </a:xfrm>
        </p:grpSpPr>
        <p:grpSp>
          <p:nvGrpSpPr>
            <p:cNvPr id="142" name="Group 141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153" name="Chevron 152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Chevron 153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Chevron 154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Chevron 155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3" name="Group 142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149" name="Chevron 148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Chevron 149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Chevron 150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Chevron 151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4" name="Group 143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145" name="Chevron 144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Chevron 145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Chevron 146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Chevron 147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18" name="Group 117"/>
          <p:cNvGrpSpPr/>
          <p:nvPr userDrawn="1"/>
        </p:nvGrpSpPr>
        <p:grpSpPr>
          <a:xfrm>
            <a:off x="4743352" y="5917630"/>
            <a:ext cx="1210683" cy="721709"/>
            <a:chOff x="9663161" y="1943100"/>
            <a:chExt cx="973616" cy="580390"/>
          </a:xfrm>
        </p:grpSpPr>
        <p:grpSp>
          <p:nvGrpSpPr>
            <p:cNvPr id="127" name="Group 126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138" name="Chevron 137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Chevron 138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Chevron 139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Chevron 140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8" name="Group 127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134" name="Chevron 133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Chevron 134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6" name="Chevron 135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Chevron 136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9" name="Group 128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130" name="Chevron 129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Chevron 130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Chevron 131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Chevron 132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5" name="Rectangle 124">
            <a:extLst>
              <a:ext uri="{FF2B5EF4-FFF2-40B4-BE49-F238E27FC236}">
                <a16:creationId xmlns:a16="http://schemas.microsoft.com/office/drawing/2014/main" xmlns="" id="{3CAEC39C-974B-4E43-AA67-C6CDA3B95E96}"/>
              </a:ext>
            </a:extLst>
          </p:cNvPr>
          <p:cNvSpPr/>
          <p:nvPr userDrawn="1"/>
        </p:nvSpPr>
        <p:spPr>
          <a:xfrm rot="10800000">
            <a:off x="0" y="1570704"/>
            <a:ext cx="12192001" cy="3716593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00B050"/>
              </a:gs>
            </a:gsLst>
            <a:lin ang="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grpSp>
        <p:nvGrpSpPr>
          <p:cNvPr id="120" name="Group 119"/>
          <p:cNvGrpSpPr/>
          <p:nvPr userDrawn="1"/>
        </p:nvGrpSpPr>
        <p:grpSpPr>
          <a:xfrm>
            <a:off x="4200496" y="858298"/>
            <a:ext cx="973616" cy="184150"/>
            <a:chOff x="-1904998" y="3362326"/>
            <a:chExt cx="4683583" cy="666750"/>
          </a:xfrm>
          <a:solidFill>
            <a:schemeClr val="tx1"/>
          </a:solidFill>
        </p:grpSpPr>
        <p:sp>
          <p:nvSpPr>
            <p:cNvPr id="121" name="Chevron 120"/>
            <p:cNvSpPr/>
            <p:nvPr userDrawn="1"/>
          </p:nvSpPr>
          <p:spPr>
            <a:xfrm rot="16200000">
              <a:off x="-481917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2" name="Chevron 121"/>
            <p:cNvSpPr/>
            <p:nvPr userDrawn="1"/>
          </p:nvSpPr>
          <p:spPr>
            <a:xfrm rot="16200000">
              <a:off x="68875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3" name="Chevron 122"/>
            <p:cNvSpPr/>
            <p:nvPr userDrawn="1"/>
          </p:nvSpPr>
          <p:spPr>
            <a:xfrm rot="16200000">
              <a:off x="185942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4" name="Chevron 123"/>
            <p:cNvSpPr/>
            <p:nvPr userDrawn="1"/>
          </p:nvSpPr>
          <p:spPr>
            <a:xfrm rot="16200000">
              <a:off x="-1652585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2" name="Shape 78"/>
          <p:cNvSpPr txBox="1">
            <a:spLocks noGrp="1"/>
          </p:cNvSpPr>
          <p:nvPr userDrawn="1">
            <p:ph type="title"/>
          </p:nvPr>
        </p:nvSpPr>
        <p:spPr>
          <a:xfrm>
            <a:off x="6998248" y="1845049"/>
            <a:ext cx="4125515" cy="685347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defRPr sz="36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43" name="Shape 79"/>
          <p:cNvSpPr txBox="1">
            <a:spLocks noGrp="1"/>
          </p:cNvSpPr>
          <p:nvPr userDrawn="1">
            <p:ph type="body" idx="1"/>
          </p:nvPr>
        </p:nvSpPr>
        <p:spPr>
          <a:xfrm>
            <a:off x="7018268" y="2777080"/>
            <a:ext cx="4105495" cy="2285338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buSzPct val="100000"/>
              <a:defRPr sz="16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buSzPct val="100000"/>
              <a:defRPr sz="2133"/>
            </a:lvl2pPr>
            <a:lvl3pPr lvl="2" rtl="0">
              <a:spcBef>
                <a:spcPts val="0"/>
              </a:spcBef>
              <a:buSzPct val="100000"/>
              <a:defRPr sz="2133"/>
            </a:lvl3pPr>
            <a:lvl4pPr lvl="3" rtl="0">
              <a:spcBef>
                <a:spcPts val="0"/>
              </a:spcBef>
              <a:buSzPct val="100000"/>
              <a:defRPr sz="2133"/>
            </a:lvl4pPr>
            <a:lvl5pPr lvl="4" rtl="0">
              <a:spcBef>
                <a:spcPts val="0"/>
              </a:spcBef>
              <a:buSzPct val="100000"/>
              <a:defRPr sz="2133"/>
            </a:lvl5pPr>
            <a:lvl6pPr lvl="5" rtl="0">
              <a:spcBef>
                <a:spcPts val="0"/>
              </a:spcBef>
              <a:buSzPct val="100000"/>
              <a:defRPr sz="2133"/>
            </a:lvl6pPr>
            <a:lvl7pPr lvl="6" rtl="0">
              <a:spcBef>
                <a:spcPts val="0"/>
              </a:spcBef>
              <a:buSzPct val="100000"/>
              <a:defRPr sz="2133"/>
            </a:lvl7pPr>
            <a:lvl8pPr lvl="7" rtl="0">
              <a:spcBef>
                <a:spcPts val="0"/>
              </a:spcBef>
              <a:buSzPct val="100000"/>
              <a:defRPr sz="2133"/>
            </a:lvl8pPr>
            <a:lvl9pPr lvl="8" rtl="0">
              <a:spcBef>
                <a:spcPts val="0"/>
              </a:spcBef>
              <a:buSzPct val="100000"/>
              <a:defRPr sz="2133"/>
            </a:lvl9pPr>
          </a:lstStyle>
          <a:p>
            <a:endParaRPr dirty="0"/>
          </a:p>
        </p:txBody>
      </p:sp>
      <p:sp>
        <p:nvSpPr>
          <p:cNvPr id="126" name="Isosceles Triangle 125"/>
          <p:cNvSpPr/>
          <p:nvPr userDrawn="1"/>
        </p:nvSpPr>
        <p:spPr>
          <a:xfrm rot="10800000" flipV="1">
            <a:off x="0" y="1590674"/>
            <a:ext cx="12192000" cy="3724275"/>
          </a:xfrm>
          <a:prstGeom prst="triangle">
            <a:avLst>
              <a:gd name="adj" fmla="val 100000"/>
            </a:avLst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88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big">
    <p:bg>
      <p:bgPr>
        <a:solidFill>
          <a:srgbClr val="00B0F0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ame 41"/>
          <p:cNvSpPr/>
          <p:nvPr userDrawn="1"/>
        </p:nvSpPr>
        <p:spPr>
          <a:xfrm>
            <a:off x="366252" y="272845"/>
            <a:ext cx="11459497" cy="6312310"/>
          </a:xfrm>
          <a:prstGeom prst="frame">
            <a:avLst>
              <a:gd name="adj1" fmla="val 50000"/>
            </a:avLst>
          </a:prstGeom>
          <a:solidFill>
            <a:schemeClr val="bg1">
              <a:alpha val="94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51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2300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Hexagon 44"/>
          <p:cNvSpPr/>
          <p:nvPr userDrawn="1"/>
        </p:nvSpPr>
        <p:spPr>
          <a:xfrm rot="5400000">
            <a:off x="818978" y="1438382"/>
            <a:ext cx="4638419" cy="3981237"/>
          </a:xfrm>
          <a:prstGeom prst="hexagon">
            <a:avLst>
              <a:gd name="adj" fmla="val 30315"/>
              <a:gd name="vf" fmla="val 115470"/>
            </a:avLst>
          </a:prstGeom>
          <a:gradFill>
            <a:gsLst>
              <a:gs pos="100000">
                <a:srgbClr val="FFC000"/>
              </a:gs>
              <a:gs pos="0">
                <a:schemeClr val="accent2"/>
              </a:gs>
            </a:gsLst>
            <a:lin ang="5400000" scaled="1"/>
          </a:gradFill>
          <a:ln w="57150">
            <a:solidFill>
              <a:srgbClr val="FF3399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hape 21"/>
          <p:cNvSpPr txBox="1">
            <a:spLocks noGrp="1"/>
          </p:cNvSpPr>
          <p:nvPr userDrawn="1">
            <p:ph type="ctrTitle"/>
          </p:nvPr>
        </p:nvSpPr>
        <p:spPr>
          <a:xfrm>
            <a:off x="1169622" y="2440270"/>
            <a:ext cx="3932497" cy="1458057"/>
          </a:xfrm>
          <a:prstGeom prst="rect">
            <a:avLst/>
          </a:prstGeom>
        </p:spPr>
        <p:txBody>
          <a:bodyPr lIns="91425" tIns="91425" rIns="91425" bIns="91425" anchor="b" anchorCtr="0">
            <a:scene3d>
              <a:camera prst="orthographicFront">
                <a:rot lat="900000" lon="300000" rev="0"/>
              </a:camera>
              <a:lightRig rig="threePt" dir="t"/>
            </a:scene3d>
          </a:bodyPr>
          <a:lstStyle>
            <a:lvl1pPr lvl="0" algn="ctr" rtl="0">
              <a:spcBef>
                <a:spcPts val="0"/>
              </a:spcBef>
              <a:defRPr>
                <a:solidFill>
                  <a:schemeClr val="bg1"/>
                </a:solidFill>
                <a:effectLst/>
                <a:latin typeface="+mj-lt"/>
                <a:ea typeface="Roboto Medium" panose="02000000000000000000" pitchFamily="2" charset="0"/>
              </a:defRPr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 lang="x-none" dirty="0"/>
          </a:p>
        </p:txBody>
      </p:sp>
      <p:sp>
        <p:nvSpPr>
          <p:cNvPr id="22" name="Shape 22"/>
          <p:cNvSpPr txBox="1">
            <a:spLocks noGrp="1"/>
          </p:cNvSpPr>
          <p:nvPr userDrawn="1">
            <p:ph type="subTitle" idx="1"/>
          </p:nvPr>
        </p:nvSpPr>
        <p:spPr>
          <a:xfrm>
            <a:off x="1169622" y="4062055"/>
            <a:ext cx="3932497" cy="531597"/>
          </a:xfrm>
          <a:prstGeom prst="rect">
            <a:avLst/>
          </a:prstGeom>
        </p:spPr>
        <p:txBody>
          <a:bodyPr lIns="91425" tIns="91425" rIns="91425" bIns="91425" anchor="t" anchorCtr="0">
            <a:scene3d>
              <a:camera prst="orthographicFront">
                <a:rot lat="900000" lon="300000" rev="0"/>
              </a:camera>
              <a:lightRig rig="threePt" dir="t"/>
            </a:scene3d>
          </a:bodyPr>
          <a:lstStyle>
            <a:lvl1pPr lvl="0" algn="ctr" rtl="0">
              <a:spcBef>
                <a:spcPts val="0"/>
              </a:spcBef>
              <a:buClr>
                <a:srgbClr val="33CCFF"/>
              </a:buClr>
              <a:buSzPct val="100000"/>
              <a:buNone/>
              <a:defRPr sz="2400" b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algn="ctr" rtl="0">
              <a:spcBef>
                <a:spcPts val="0"/>
              </a:spcBef>
              <a:buClr>
                <a:srgbClr val="33CCFF"/>
              </a:buClr>
              <a:buSzPct val="100000"/>
              <a:buNone/>
              <a:defRPr sz="2400">
                <a:solidFill>
                  <a:srgbClr val="33CCFF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33CCFF"/>
              </a:buClr>
              <a:buSzPct val="100000"/>
              <a:buNone/>
              <a:defRPr sz="2400">
                <a:solidFill>
                  <a:srgbClr val="33CCFF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33CCFF"/>
              </a:buClr>
              <a:buSzPct val="100000"/>
              <a:buNone/>
              <a:defRPr sz="2400">
                <a:solidFill>
                  <a:srgbClr val="33CCFF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33CCFF"/>
              </a:buClr>
              <a:buSzPct val="100000"/>
              <a:buNone/>
              <a:defRPr sz="2400">
                <a:solidFill>
                  <a:srgbClr val="33CCFF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33CCFF"/>
              </a:buClr>
              <a:buSzPct val="100000"/>
              <a:buNone/>
              <a:defRPr sz="2400">
                <a:solidFill>
                  <a:srgbClr val="33CCFF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33CCFF"/>
              </a:buClr>
              <a:buSzPct val="100000"/>
              <a:buNone/>
              <a:defRPr sz="2400">
                <a:solidFill>
                  <a:srgbClr val="33CCFF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33CCFF"/>
              </a:buClr>
              <a:buSzPct val="100000"/>
              <a:buNone/>
              <a:defRPr sz="2400">
                <a:solidFill>
                  <a:srgbClr val="33CCFF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33CCFF"/>
              </a:buClr>
              <a:buSzPct val="100000"/>
              <a:buNone/>
              <a:defRPr sz="2400">
                <a:solidFill>
                  <a:srgbClr val="33CCFF"/>
                </a:solidFill>
              </a:defRPr>
            </a:lvl9pPr>
          </a:lstStyle>
          <a:p>
            <a:endParaRPr dirty="0"/>
          </a:p>
        </p:txBody>
      </p:sp>
      <p:sp>
        <p:nvSpPr>
          <p:cNvPr id="2" name="Rectangle 1"/>
          <p:cNvSpPr/>
          <p:nvPr userDrawn="1"/>
        </p:nvSpPr>
        <p:spPr>
          <a:xfrm>
            <a:off x="6141720" y="0"/>
            <a:ext cx="6050280" cy="6858000"/>
          </a:xfrm>
          <a:prstGeom prst="rect">
            <a:avLst/>
          </a:prstGeom>
          <a:gradFill flip="none" rotWithShape="1">
            <a:gsLst>
              <a:gs pos="50000">
                <a:srgbClr val="00B0F0">
                  <a:lumMod val="89000"/>
                </a:srgbClr>
              </a:gs>
              <a:gs pos="0">
                <a:srgbClr val="0070C0"/>
              </a:gs>
            </a:gsLst>
            <a:lin ang="5400000" scaled="1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/>
          <p:cNvPicPr>
            <a:picLocks noChangeAspect="1"/>
          </p:cNvPicPr>
          <p:nvPr userDrawn="1"/>
        </p:nvPicPr>
        <p:blipFill>
          <a:blip r:embed="rId2">
            <a:lum bright="70000" contrast="-70000"/>
          </a:blip>
          <a:srcRect l="9129" t="3875" r="10675" b="3493"/>
          <a:stretch>
            <a:fillRect/>
          </a:stretch>
        </p:blipFill>
        <p:spPr>
          <a:xfrm>
            <a:off x="7722009" y="296197"/>
            <a:ext cx="1775952" cy="1775952"/>
          </a:xfrm>
          <a:custGeom>
            <a:avLst/>
            <a:gdLst>
              <a:gd name="connsiteX0" fmla="*/ 1784555 w 3569110"/>
              <a:gd name="connsiteY0" fmla="*/ 0 h 3569110"/>
              <a:gd name="connsiteX1" fmla="*/ 3569110 w 3569110"/>
              <a:gd name="connsiteY1" fmla="*/ 1784555 h 3569110"/>
              <a:gd name="connsiteX2" fmla="*/ 1784555 w 3569110"/>
              <a:gd name="connsiteY2" fmla="*/ 3569110 h 3569110"/>
              <a:gd name="connsiteX3" fmla="*/ 0 w 3569110"/>
              <a:gd name="connsiteY3" fmla="*/ 1784555 h 3569110"/>
              <a:gd name="connsiteX4" fmla="*/ 1784555 w 3569110"/>
              <a:gd name="connsiteY4" fmla="*/ 0 h 35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9110" h="3569110">
                <a:moveTo>
                  <a:pt x="1784555" y="0"/>
                </a:moveTo>
                <a:cubicBezTo>
                  <a:pt x="2770138" y="0"/>
                  <a:pt x="3569110" y="798972"/>
                  <a:pt x="3569110" y="1784555"/>
                </a:cubicBezTo>
                <a:cubicBezTo>
                  <a:pt x="3569110" y="2770138"/>
                  <a:pt x="2770138" y="3569110"/>
                  <a:pt x="1784555" y="3569110"/>
                </a:cubicBezTo>
                <a:cubicBezTo>
                  <a:pt x="798972" y="3569110"/>
                  <a:pt x="0" y="2770138"/>
                  <a:pt x="0" y="1784555"/>
                </a:cubicBezTo>
                <a:cubicBezTo>
                  <a:pt x="0" y="798972"/>
                  <a:pt x="798972" y="0"/>
                  <a:pt x="1784555" y="0"/>
                </a:cubicBezTo>
                <a:close/>
              </a:path>
            </a:pathLst>
          </a:custGeom>
        </p:spPr>
      </p:pic>
      <p:sp>
        <p:nvSpPr>
          <p:cNvPr id="47" name="Rounded Rectangle 46"/>
          <p:cNvSpPr/>
          <p:nvPr userDrawn="1"/>
        </p:nvSpPr>
        <p:spPr>
          <a:xfrm rot="3259158">
            <a:off x="9450067" y="-1248922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ounded Rectangle 47"/>
          <p:cNvSpPr/>
          <p:nvPr userDrawn="1"/>
        </p:nvSpPr>
        <p:spPr>
          <a:xfrm rot="3166483">
            <a:off x="11672426" y="-952787"/>
            <a:ext cx="533104" cy="2366936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/>
          <p:cNvSpPr/>
          <p:nvPr userDrawn="1"/>
        </p:nvSpPr>
        <p:spPr>
          <a:xfrm rot="3166483">
            <a:off x="11402677" y="541931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ounded Rectangle 49"/>
          <p:cNvSpPr/>
          <p:nvPr userDrawn="1"/>
        </p:nvSpPr>
        <p:spPr>
          <a:xfrm rot="3259158">
            <a:off x="10229181" y="2806967"/>
            <a:ext cx="331929" cy="34353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0B0F0"/>
              </a:gs>
              <a:gs pos="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nut 50"/>
          <p:cNvSpPr/>
          <p:nvPr userDrawn="1"/>
        </p:nvSpPr>
        <p:spPr>
          <a:xfrm>
            <a:off x="9561258" y="2783145"/>
            <a:ext cx="619431" cy="619431"/>
          </a:xfrm>
          <a:prstGeom prst="donut">
            <a:avLst>
              <a:gd name="adj" fmla="val 1326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Rounded Rectangle 51"/>
          <p:cNvSpPr/>
          <p:nvPr userDrawn="1"/>
        </p:nvSpPr>
        <p:spPr>
          <a:xfrm rot="3480413">
            <a:off x="9741756" y="4967833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/>
          <p:cNvPicPr>
            <a:picLocks noChangeAspect="1"/>
          </p:cNvPicPr>
          <p:nvPr userDrawn="1"/>
        </p:nvPicPr>
        <p:blipFill rotWithShape="1">
          <a:blip r:embed="rId3">
            <a:lum bright="70000" contrast="-70000"/>
          </a:blip>
          <a:srcRect t="53657"/>
          <a:stretch/>
        </p:blipFill>
        <p:spPr>
          <a:xfrm>
            <a:off x="6762751" y="5245099"/>
            <a:ext cx="1212850" cy="1060381"/>
          </a:xfrm>
          <a:prstGeom prst="rect">
            <a:avLst/>
          </a:prstGeom>
        </p:spPr>
      </p:pic>
      <p:sp>
        <p:nvSpPr>
          <p:cNvPr id="54" name="Multiply 53"/>
          <p:cNvSpPr/>
          <p:nvPr userDrawn="1"/>
        </p:nvSpPr>
        <p:spPr>
          <a:xfrm>
            <a:off x="11285588" y="5216013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/>
          <p:cNvGrpSpPr/>
          <p:nvPr userDrawn="1"/>
        </p:nvGrpSpPr>
        <p:grpSpPr>
          <a:xfrm>
            <a:off x="8382000" y="3873500"/>
            <a:ext cx="1362123" cy="536052"/>
            <a:chOff x="9663161" y="1943100"/>
            <a:chExt cx="973616" cy="382270"/>
          </a:xfrm>
          <a:solidFill>
            <a:schemeClr val="bg1"/>
          </a:solidFill>
        </p:grpSpPr>
        <p:grpSp>
          <p:nvGrpSpPr>
            <p:cNvPr id="58" name="Group 57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77" name="Chevron 76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Chevron 77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Chevron 78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Chevron 79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0" name="Group 59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68" name="Chevron 67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Chevron 73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Chevron 74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Chevron 75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81" name="Rounded Rectangle 80"/>
          <p:cNvSpPr/>
          <p:nvPr userDrawn="1"/>
        </p:nvSpPr>
        <p:spPr>
          <a:xfrm rot="3166483">
            <a:off x="7002128" y="1742081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ounded Rectangle 81"/>
          <p:cNvSpPr/>
          <p:nvPr userDrawn="1"/>
        </p:nvSpPr>
        <p:spPr>
          <a:xfrm rot="3259158">
            <a:off x="7181179" y="2559318"/>
            <a:ext cx="331929" cy="34353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F3399"/>
              </a:gs>
              <a:gs pos="0">
                <a:srgbClr val="FF3399">
                  <a:lumMod val="44000"/>
                  <a:lumOff val="5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Freeform 82"/>
          <p:cNvSpPr/>
          <p:nvPr userDrawn="1"/>
        </p:nvSpPr>
        <p:spPr>
          <a:xfrm>
            <a:off x="6496050" y="650984"/>
            <a:ext cx="681228" cy="5872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Hexagon 83"/>
          <p:cNvSpPr/>
          <p:nvPr userDrawn="1"/>
        </p:nvSpPr>
        <p:spPr>
          <a:xfrm rot="5400000">
            <a:off x="510185" y="1152997"/>
            <a:ext cx="5232598" cy="4491231"/>
          </a:xfrm>
          <a:prstGeom prst="hexagon">
            <a:avLst>
              <a:gd name="adj" fmla="val 30315"/>
              <a:gd name="vf" fmla="val 115470"/>
            </a:avLst>
          </a:prstGeom>
          <a:noFill/>
          <a:ln w="57150">
            <a:solidFill>
              <a:srgbClr val="17A0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Hexagon 84"/>
          <p:cNvSpPr/>
          <p:nvPr userDrawn="1"/>
        </p:nvSpPr>
        <p:spPr>
          <a:xfrm rot="5400000">
            <a:off x="197738" y="938880"/>
            <a:ext cx="5878349" cy="5045491"/>
          </a:xfrm>
          <a:prstGeom prst="hexagon">
            <a:avLst>
              <a:gd name="adj" fmla="val 30315"/>
              <a:gd name="vf" fmla="val 115470"/>
            </a:avLst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87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gradFill>
          <a:gsLst>
            <a:gs pos="94000">
              <a:srgbClr val="00B0F0"/>
            </a:gs>
            <a:gs pos="0">
              <a:srgbClr val="0070C0"/>
            </a:gs>
          </a:gsLst>
          <a:lin ang="5400000" scaled="1"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Donut 126"/>
          <p:cNvSpPr/>
          <p:nvPr userDrawn="1"/>
        </p:nvSpPr>
        <p:spPr>
          <a:xfrm rot="10800000">
            <a:off x="4239187" y="638489"/>
            <a:ext cx="619431" cy="619431"/>
          </a:xfrm>
          <a:prstGeom prst="donut">
            <a:avLst>
              <a:gd name="adj" fmla="val 1326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Rounded Rectangle 62"/>
          <p:cNvSpPr/>
          <p:nvPr userDrawn="1"/>
        </p:nvSpPr>
        <p:spPr>
          <a:xfrm rot="14280413">
            <a:off x="7547274" y="1487473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C000"/>
              </a:gs>
              <a:gs pos="10000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ounded Rectangle 63"/>
          <p:cNvSpPr/>
          <p:nvPr userDrawn="1"/>
        </p:nvSpPr>
        <p:spPr>
          <a:xfrm rot="14280413">
            <a:off x="3451524" y="2668573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5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5" name="Picture 64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l="9129" t="3875" r="10675" b="3493"/>
          <a:stretch>
            <a:fillRect/>
          </a:stretch>
        </p:blipFill>
        <p:spPr>
          <a:xfrm rot="10800000">
            <a:off x="2674015" y="4769266"/>
            <a:ext cx="1775952" cy="1775952"/>
          </a:xfrm>
          <a:custGeom>
            <a:avLst/>
            <a:gdLst>
              <a:gd name="connsiteX0" fmla="*/ 1784555 w 3569110"/>
              <a:gd name="connsiteY0" fmla="*/ 0 h 3569110"/>
              <a:gd name="connsiteX1" fmla="*/ 3569110 w 3569110"/>
              <a:gd name="connsiteY1" fmla="*/ 1784555 h 3569110"/>
              <a:gd name="connsiteX2" fmla="*/ 1784555 w 3569110"/>
              <a:gd name="connsiteY2" fmla="*/ 3569110 h 3569110"/>
              <a:gd name="connsiteX3" fmla="*/ 0 w 3569110"/>
              <a:gd name="connsiteY3" fmla="*/ 1784555 h 3569110"/>
              <a:gd name="connsiteX4" fmla="*/ 1784555 w 3569110"/>
              <a:gd name="connsiteY4" fmla="*/ 0 h 35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9110" h="3569110">
                <a:moveTo>
                  <a:pt x="1784555" y="0"/>
                </a:moveTo>
                <a:cubicBezTo>
                  <a:pt x="2770138" y="0"/>
                  <a:pt x="3569110" y="798972"/>
                  <a:pt x="3569110" y="1784555"/>
                </a:cubicBezTo>
                <a:cubicBezTo>
                  <a:pt x="3569110" y="2770138"/>
                  <a:pt x="2770138" y="3569110"/>
                  <a:pt x="1784555" y="3569110"/>
                </a:cubicBezTo>
                <a:cubicBezTo>
                  <a:pt x="798972" y="3569110"/>
                  <a:pt x="0" y="2770138"/>
                  <a:pt x="0" y="1784555"/>
                </a:cubicBezTo>
                <a:cubicBezTo>
                  <a:pt x="0" y="798972"/>
                  <a:pt x="798972" y="0"/>
                  <a:pt x="1784555" y="0"/>
                </a:cubicBezTo>
                <a:close/>
              </a:path>
            </a:pathLst>
          </a:custGeom>
        </p:spPr>
      </p:pic>
      <p:pic>
        <p:nvPicPr>
          <p:cNvPr id="66" name="Picture 65"/>
          <p:cNvPicPr>
            <a:picLocks noChangeAspect="1"/>
          </p:cNvPicPr>
          <p:nvPr userDrawn="1"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17275"/>
          <a:stretch/>
        </p:blipFill>
        <p:spPr>
          <a:xfrm rot="10800000">
            <a:off x="10718874" y="232113"/>
            <a:ext cx="1467616" cy="1774090"/>
          </a:xfrm>
          <a:prstGeom prst="rect">
            <a:avLst/>
          </a:prstGeom>
        </p:spPr>
      </p:pic>
      <p:sp>
        <p:nvSpPr>
          <p:cNvPr id="67" name="Rounded Rectangle 66"/>
          <p:cNvSpPr/>
          <p:nvPr userDrawn="1"/>
        </p:nvSpPr>
        <p:spPr>
          <a:xfrm rot="14059158">
            <a:off x="2371533" y="4636238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/>
          <p:cNvSpPr/>
          <p:nvPr userDrawn="1"/>
        </p:nvSpPr>
        <p:spPr>
          <a:xfrm rot="13966483">
            <a:off x="487232" y="5561744"/>
            <a:ext cx="323063" cy="1434372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ounded Rectangle 68"/>
          <p:cNvSpPr/>
          <p:nvPr userDrawn="1"/>
        </p:nvSpPr>
        <p:spPr>
          <a:xfrm rot="13966483">
            <a:off x="-115571" y="3916166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/>
          <p:cNvSpPr/>
          <p:nvPr userDrawn="1"/>
        </p:nvSpPr>
        <p:spPr>
          <a:xfrm rot="14059158">
            <a:off x="1013422" y="1121124"/>
            <a:ext cx="162595" cy="34540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0B0F0"/>
              </a:gs>
              <a:gs pos="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Donut 70"/>
          <p:cNvSpPr/>
          <p:nvPr userDrawn="1"/>
        </p:nvSpPr>
        <p:spPr>
          <a:xfrm rot="10800000">
            <a:off x="1991287" y="3438839"/>
            <a:ext cx="619431" cy="619431"/>
          </a:xfrm>
          <a:prstGeom prst="donut">
            <a:avLst>
              <a:gd name="adj" fmla="val 1326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Freeform 71"/>
          <p:cNvSpPr/>
          <p:nvPr userDrawn="1"/>
        </p:nvSpPr>
        <p:spPr>
          <a:xfrm rot="10800000">
            <a:off x="5958840" y="427003"/>
            <a:ext cx="1050586" cy="905678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Multiply 72"/>
          <p:cNvSpPr/>
          <p:nvPr userDrawn="1"/>
        </p:nvSpPr>
        <p:spPr>
          <a:xfrm rot="10800000">
            <a:off x="9828826" y="3633640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73"/>
          <p:cNvSpPr/>
          <p:nvPr userDrawn="1"/>
        </p:nvSpPr>
        <p:spPr>
          <a:xfrm rot="14280413">
            <a:off x="1737438" y="-108492"/>
            <a:ext cx="575471" cy="2742399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ounded Rectangle 74"/>
          <p:cNvSpPr/>
          <p:nvPr userDrawn="1"/>
        </p:nvSpPr>
        <p:spPr>
          <a:xfrm rot="14280413">
            <a:off x="1363846" y="-821268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00B0F0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ounded Rectangle 75"/>
          <p:cNvSpPr/>
          <p:nvPr userDrawn="1"/>
        </p:nvSpPr>
        <p:spPr>
          <a:xfrm rot="14280413">
            <a:off x="9572354" y="5007260"/>
            <a:ext cx="336156" cy="2979074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/>
          <p:cNvPicPr>
            <a:picLocks noChangeAspect="1"/>
          </p:cNvPicPr>
          <p:nvPr userDrawn="1"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-1235" t="47853"/>
          <a:stretch/>
        </p:blipFill>
        <p:spPr>
          <a:xfrm rot="10800000">
            <a:off x="7728024" y="5916270"/>
            <a:ext cx="1796002" cy="925145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 userDrawn="1"/>
        </p:nvPicPr>
        <p:blipFill rotWithShape="1">
          <a:blip r:embed="rId6">
            <a:lum bright="70000" contrast="-70000"/>
          </a:blip>
          <a:srcRect t="53657"/>
          <a:stretch/>
        </p:blipFill>
        <p:spPr>
          <a:xfrm rot="10800000">
            <a:off x="3015276" y="1936763"/>
            <a:ext cx="678269" cy="593003"/>
          </a:xfrm>
          <a:prstGeom prst="rect">
            <a:avLst/>
          </a:prstGeom>
        </p:spPr>
      </p:pic>
      <p:sp>
        <p:nvSpPr>
          <p:cNvPr id="79" name="Rounded Rectangle 78"/>
          <p:cNvSpPr/>
          <p:nvPr userDrawn="1"/>
        </p:nvSpPr>
        <p:spPr>
          <a:xfrm rot="14059158">
            <a:off x="11210733" y="2883638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reeform 79"/>
          <p:cNvSpPr/>
          <p:nvPr userDrawn="1"/>
        </p:nvSpPr>
        <p:spPr>
          <a:xfrm rot="10800000">
            <a:off x="11374924" y="5279315"/>
            <a:ext cx="416052" cy="3586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/>
          <p:cNvGrpSpPr/>
          <p:nvPr userDrawn="1"/>
        </p:nvGrpSpPr>
        <p:grpSpPr>
          <a:xfrm rot="10800000">
            <a:off x="7894089" y="5323765"/>
            <a:ext cx="973616" cy="184150"/>
            <a:chOff x="-1904998" y="3362326"/>
            <a:chExt cx="4683583" cy="666750"/>
          </a:xfrm>
          <a:solidFill>
            <a:schemeClr val="tx1"/>
          </a:solidFill>
        </p:grpSpPr>
        <p:sp>
          <p:nvSpPr>
            <p:cNvPr id="82" name="Chevron 81"/>
            <p:cNvSpPr/>
            <p:nvPr userDrawn="1"/>
          </p:nvSpPr>
          <p:spPr>
            <a:xfrm rot="16200000">
              <a:off x="-481917" y="3109913"/>
              <a:ext cx="666750" cy="1171575"/>
            </a:xfrm>
            <a:prstGeom prst="chevron">
              <a:avLst>
                <a:gd name="adj" fmla="val 7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3" name="Chevron 82"/>
            <p:cNvSpPr/>
            <p:nvPr userDrawn="1"/>
          </p:nvSpPr>
          <p:spPr>
            <a:xfrm rot="16200000">
              <a:off x="68875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4" name="Chevron 83"/>
            <p:cNvSpPr/>
            <p:nvPr userDrawn="1"/>
          </p:nvSpPr>
          <p:spPr>
            <a:xfrm rot="16200000">
              <a:off x="185942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5" name="Chevron 84"/>
            <p:cNvSpPr/>
            <p:nvPr userDrawn="1"/>
          </p:nvSpPr>
          <p:spPr>
            <a:xfrm rot="16200000">
              <a:off x="-1652585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86" name="Rounded Rectangle 85"/>
          <p:cNvSpPr/>
          <p:nvPr userDrawn="1"/>
        </p:nvSpPr>
        <p:spPr>
          <a:xfrm rot="13966483">
            <a:off x="11447779" y="1820666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/>
          <p:cNvSpPr/>
          <p:nvPr userDrawn="1"/>
        </p:nvSpPr>
        <p:spPr>
          <a:xfrm rot="14059158">
            <a:off x="5133783" y="5436338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ounded Rectangle 87"/>
          <p:cNvSpPr/>
          <p:nvPr userDrawn="1"/>
        </p:nvSpPr>
        <p:spPr>
          <a:xfrm rot="13966483">
            <a:off x="9064441" y="-895365"/>
            <a:ext cx="768778" cy="2383318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89" name="Rounded Rectangle 88"/>
          <p:cNvSpPr/>
          <p:nvPr userDrawn="1"/>
        </p:nvSpPr>
        <p:spPr>
          <a:xfrm rot="13966483">
            <a:off x="9269282" y="1713644"/>
            <a:ext cx="323063" cy="143437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81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90" name="Multiply 89"/>
          <p:cNvSpPr/>
          <p:nvPr userDrawn="1"/>
        </p:nvSpPr>
        <p:spPr>
          <a:xfrm rot="10800000">
            <a:off x="151426" y="890440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1" name="Picture 90"/>
          <p:cNvPicPr>
            <a:picLocks noChangeAspect="1"/>
          </p:cNvPicPr>
          <p:nvPr userDrawn="1"/>
        </p:nvPicPr>
        <p:blipFill rotWithShape="1">
          <a:blip r:embed="rId6"/>
          <a:srcRect t="53657"/>
          <a:stretch/>
        </p:blipFill>
        <p:spPr>
          <a:xfrm rot="10800000">
            <a:off x="8920776" y="3994163"/>
            <a:ext cx="678269" cy="59300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2" name="Rounded Rectangle 91"/>
          <p:cNvSpPr/>
          <p:nvPr userDrawn="1"/>
        </p:nvSpPr>
        <p:spPr>
          <a:xfrm rot="13966483">
            <a:off x="1694179" y="1420616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/>
          <p:cNvGrpSpPr/>
          <p:nvPr userDrawn="1"/>
        </p:nvGrpSpPr>
        <p:grpSpPr>
          <a:xfrm rot="10800000">
            <a:off x="5040399" y="5956225"/>
            <a:ext cx="973616" cy="580390"/>
            <a:chOff x="9663161" y="1943100"/>
            <a:chExt cx="973616" cy="580390"/>
          </a:xfrm>
          <a:solidFill>
            <a:schemeClr val="bg1"/>
          </a:solidFill>
        </p:grpSpPr>
        <p:grpSp>
          <p:nvGrpSpPr>
            <p:cNvPr id="94" name="Group 93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105" name="Chevron 104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Chevron 105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Chevron 106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Chevron 107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5" name="Group 94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101" name="Chevron 100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Chevron 101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Chevron 102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Chevron 103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6" name="Group 95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97" name="Chevron 96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8" name="Chevron 97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Chevron 98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Chevron 99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09" name="Group 108"/>
          <p:cNvGrpSpPr/>
          <p:nvPr userDrawn="1"/>
        </p:nvGrpSpPr>
        <p:grpSpPr>
          <a:xfrm rot="10800000">
            <a:off x="6004560" y="3601644"/>
            <a:ext cx="1152455" cy="686999"/>
            <a:chOff x="9663161" y="1943100"/>
            <a:chExt cx="973616" cy="580390"/>
          </a:xfrm>
          <a:solidFill>
            <a:schemeClr val="bg1"/>
          </a:solidFill>
        </p:grpSpPr>
        <p:grpSp>
          <p:nvGrpSpPr>
            <p:cNvPr id="110" name="Group 109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121" name="Chevron 120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Chevron 121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Chevron 122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Chevron 123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11" name="Group 110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117" name="Chevron 116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Chevron 117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Chevron 118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Chevron 119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12" name="Group 111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113" name="Chevron 112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Chevron 113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Chevron 114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Chevron 115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6" name="Rounded Rectangle 125"/>
          <p:cNvSpPr/>
          <p:nvPr userDrawn="1"/>
        </p:nvSpPr>
        <p:spPr>
          <a:xfrm>
            <a:off x="2461260" y="1074420"/>
            <a:ext cx="7269480" cy="4709160"/>
          </a:xfrm>
          <a:prstGeom prst="roundRect">
            <a:avLst>
              <a:gd name="adj" fmla="val 5987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hape 47"/>
          <p:cNvSpPr txBox="1">
            <a:spLocks noGrp="1"/>
          </p:cNvSpPr>
          <p:nvPr userDrawn="1">
            <p:ph type="title"/>
          </p:nvPr>
        </p:nvSpPr>
        <p:spPr>
          <a:xfrm>
            <a:off x="3768090" y="1520209"/>
            <a:ext cx="4462317" cy="725714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4" name="Shape 34"/>
          <p:cNvSpPr txBox="1">
            <a:spLocks noGrp="1"/>
          </p:cNvSpPr>
          <p:nvPr userDrawn="1">
            <p:ph type="body" idx="1"/>
          </p:nvPr>
        </p:nvSpPr>
        <p:spPr>
          <a:xfrm>
            <a:off x="2834640" y="2583402"/>
            <a:ext cx="6400799" cy="2929668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buNone/>
              <a:defRPr sz="2000" b="0" i="1">
                <a:solidFill>
                  <a:schemeClr val="tx1"/>
                </a:solidFill>
              </a:defRPr>
            </a:lvl1pPr>
            <a:lvl2pPr lvl="1" algn="ctr" rtl="0">
              <a:spcBef>
                <a:spcPts val="0"/>
              </a:spcBef>
              <a:defRPr b="1" i="1"/>
            </a:lvl2pPr>
            <a:lvl3pPr lvl="2" algn="ctr" rtl="0">
              <a:spcBef>
                <a:spcPts val="0"/>
              </a:spcBef>
              <a:defRPr b="1" i="1"/>
            </a:lvl3pPr>
            <a:lvl4pPr lvl="3" algn="ctr" rtl="0">
              <a:spcBef>
                <a:spcPts val="0"/>
              </a:spcBef>
              <a:defRPr b="1" i="1"/>
            </a:lvl4pPr>
            <a:lvl5pPr lvl="4" algn="ctr" rtl="0">
              <a:spcBef>
                <a:spcPts val="0"/>
              </a:spcBef>
              <a:defRPr b="1" i="1"/>
            </a:lvl5pPr>
            <a:lvl6pPr lvl="5" algn="ctr" rtl="0">
              <a:spcBef>
                <a:spcPts val="0"/>
              </a:spcBef>
              <a:defRPr b="1" i="1"/>
            </a:lvl6pPr>
            <a:lvl7pPr lvl="6" algn="ctr" rtl="0">
              <a:spcBef>
                <a:spcPts val="0"/>
              </a:spcBef>
              <a:defRPr b="1" i="1"/>
            </a:lvl7pPr>
            <a:lvl8pPr lvl="7" algn="ctr" rtl="0">
              <a:spcBef>
                <a:spcPts val="0"/>
              </a:spcBef>
              <a:defRPr b="1" i="1"/>
            </a:lvl8pPr>
            <a:lvl9pPr lvl="8" algn="ctr">
              <a:spcBef>
                <a:spcPts val="0"/>
              </a:spcBef>
              <a:defRPr b="1" i="1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543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1 column">
    <p:bg>
      <p:bgPr>
        <a:solidFill>
          <a:schemeClr val="bg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 userDrawn="1"/>
        </p:nvSpPr>
        <p:spPr>
          <a:xfrm rot="3166483">
            <a:off x="5195426" y="-255283"/>
            <a:ext cx="533104" cy="2366936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 userDrawn="1"/>
        </p:nvSpPr>
        <p:spPr>
          <a:xfrm rot="3166483">
            <a:off x="4449427" y="1742081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chemeClr val="accent2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CF08CF5-2C81-4EA5-93DF-65EEB59D58D1}"/>
              </a:ext>
            </a:extLst>
          </p:cNvPr>
          <p:cNvSpPr/>
          <p:nvPr userDrawn="1"/>
        </p:nvSpPr>
        <p:spPr>
          <a:xfrm>
            <a:off x="6096000" y="0"/>
            <a:ext cx="6096000" cy="6857999"/>
          </a:xfrm>
          <a:prstGeom prst="rect">
            <a:avLst/>
          </a:prstGeom>
          <a:gradFill flip="none" rotWithShape="1">
            <a:gsLst>
              <a:gs pos="0">
                <a:srgbClr val="FFC000">
                  <a:lumMod val="83000"/>
                </a:srgbClr>
              </a:gs>
              <a:gs pos="100000">
                <a:srgbClr val="FFFF00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6755651" y="2901872"/>
            <a:ext cx="4863648" cy="260985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defRPr sz="1800"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755651" y="1644391"/>
            <a:ext cx="4863648" cy="847999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defRPr sz="3200"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9129" t="3875" r="10675" b="3493"/>
          <a:stretch>
            <a:fillRect/>
          </a:stretch>
        </p:blipFill>
        <p:spPr>
          <a:xfrm>
            <a:off x="1206909" y="600997"/>
            <a:ext cx="1775952" cy="1775952"/>
          </a:xfrm>
          <a:custGeom>
            <a:avLst/>
            <a:gdLst>
              <a:gd name="connsiteX0" fmla="*/ 1784555 w 3569110"/>
              <a:gd name="connsiteY0" fmla="*/ 0 h 3569110"/>
              <a:gd name="connsiteX1" fmla="*/ 3569110 w 3569110"/>
              <a:gd name="connsiteY1" fmla="*/ 1784555 h 3569110"/>
              <a:gd name="connsiteX2" fmla="*/ 1784555 w 3569110"/>
              <a:gd name="connsiteY2" fmla="*/ 3569110 h 3569110"/>
              <a:gd name="connsiteX3" fmla="*/ 0 w 3569110"/>
              <a:gd name="connsiteY3" fmla="*/ 1784555 h 3569110"/>
              <a:gd name="connsiteX4" fmla="*/ 1784555 w 3569110"/>
              <a:gd name="connsiteY4" fmla="*/ 0 h 35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9110" h="3569110">
                <a:moveTo>
                  <a:pt x="1784555" y="0"/>
                </a:moveTo>
                <a:cubicBezTo>
                  <a:pt x="2770138" y="0"/>
                  <a:pt x="3569110" y="798972"/>
                  <a:pt x="3569110" y="1784555"/>
                </a:cubicBezTo>
                <a:cubicBezTo>
                  <a:pt x="3569110" y="2770138"/>
                  <a:pt x="2770138" y="3569110"/>
                  <a:pt x="1784555" y="3569110"/>
                </a:cubicBezTo>
                <a:cubicBezTo>
                  <a:pt x="798972" y="3569110"/>
                  <a:pt x="0" y="2770138"/>
                  <a:pt x="0" y="1784555"/>
                </a:cubicBezTo>
                <a:cubicBezTo>
                  <a:pt x="0" y="798972"/>
                  <a:pt x="798972" y="0"/>
                  <a:pt x="17845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pic>
      <p:sp>
        <p:nvSpPr>
          <p:cNvPr id="15" name="Rounded Rectangle 14"/>
          <p:cNvSpPr/>
          <p:nvPr userDrawn="1"/>
        </p:nvSpPr>
        <p:spPr>
          <a:xfrm rot="3259158">
            <a:off x="2934967" y="-944122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 userDrawn="1"/>
        </p:nvSpPr>
        <p:spPr>
          <a:xfrm rot="3259158">
            <a:off x="3942682" y="3111767"/>
            <a:ext cx="331929" cy="34353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0B0F0"/>
              </a:gs>
              <a:gs pos="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nut 18"/>
          <p:cNvSpPr/>
          <p:nvPr userDrawn="1"/>
        </p:nvSpPr>
        <p:spPr>
          <a:xfrm>
            <a:off x="3046158" y="3087945"/>
            <a:ext cx="619431" cy="619431"/>
          </a:xfrm>
          <a:prstGeom prst="donut">
            <a:avLst>
              <a:gd name="adj" fmla="val 1326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ounded Rectangle 19"/>
          <p:cNvSpPr/>
          <p:nvPr userDrawn="1"/>
        </p:nvSpPr>
        <p:spPr>
          <a:xfrm rot="3480413">
            <a:off x="3226656" y="5272633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t="53657"/>
          <a:stretch/>
        </p:blipFill>
        <p:spPr>
          <a:xfrm>
            <a:off x="247651" y="5549899"/>
            <a:ext cx="1212850" cy="106038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22" name="Multiply 21"/>
          <p:cNvSpPr/>
          <p:nvPr userDrawn="1"/>
        </p:nvSpPr>
        <p:spPr>
          <a:xfrm>
            <a:off x="4770488" y="5520813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1549400" y="4178300"/>
            <a:ext cx="1679623" cy="536052"/>
            <a:chOff x="9663161" y="1943100"/>
            <a:chExt cx="973616" cy="382270"/>
          </a:xfrm>
          <a:solidFill>
            <a:schemeClr val="bg1">
              <a:lumMod val="85000"/>
            </a:schemeClr>
          </a:solidFill>
        </p:grpSpPr>
        <p:grpSp>
          <p:nvGrpSpPr>
            <p:cNvPr id="24" name="Group 23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30" name="Chevron 29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Chevron 30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Chevron 31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Chevron 32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5" name="Group 24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26" name="Chevron 25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Chevron 26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Chevron 27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Chevron 28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4" name="Rounded Rectangle 33"/>
          <p:cNvSpPr/>
          <p:nvPr userDrawn="1"/>
        </p:nvSpPr>
        <p:spPr>
          <a:xfrm rot="3166483">
            <a:off x="-579772" y="2123081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 userDrawn="1"/>
        </p:nvSpPr>
        <p:spPr>
          <a:xfrm rot="3259158">
            <a:off x="666079" y="2521218"/>
            <a:ext cx="331929" cy="34353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F3399"/>
              </a:gs>
              <a:gs pos="0">
                <a:srgbClr val="FF3399">
                  <a:lumMod val="44000"/>
                  <a:lumOff val="5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 userDrawn="1"/>
        </p:nvSpPr>
        <p:spPr>
          <a:xfrm>
            <a:off x="209550" y="612884"/>
            <a:ext cx="681228" cy="5872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Multiply 36"/>
          <p:cNvSpPr/>
          <p:nvPr userDrawn="1"/>
        </p:nvSpPr>
        <p:spPr>
          <a:xfrm>
            <a:off x="3608438" y="815463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0"/>
          </p:nvPr>
        </p:nvSpPr>
        <p:spPr>
          <a:xfrm>
            <a:off x="1065640" y="1191708"/>
            <a:ext cx="3993360" cy="4474585"/>
          </a:xfrm>
          <a:custGeom>
            <a:avLst/>
            <a:gdLst>
              <a:gd name="connsiteX0" fmla="*/ 2149692 w 4299386"/>
              <a:gd name="connsiteY0" fmla="*/ 0 h 4817489"/>
              <a:gd name="connsiteX1" fmla="*/ 4299386 w 4299386"/>
              <a:gd name="connsiteY1" fmla="*/ 1303359 h 4817489"/>
              <a:gd name="connsiteX2" fmla="*/ 4299386 w 4299386"/>
              <a:gd name="connsiteY2" fmla="*/ 3514130 h 4817489"/>
              <a:gd name="connsiteX3" fmla="*/ 2149692 w 4299386"/>
              <a:gd name="connsiteY3" fmla="*/ 4817489 h 4817489"/>
              <a:gd name="connsiteX4" fmla="*/ 0 w 4299386"/>
              <a:gd name="connsiteY4" fmla="*/ 3514130 h 4817489"/>
              <a:gd name="connsiteX5" fmla="*/ 0 w 4299386"/>
              <a:gd name="connsiteY5" fmla="*/ 1303359 h 4817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99386" h="4817489">
                <a:moveTo>
                  <a:pt x="2149692" y="0"/>
                </a:moveTo>
                <a:lnTo>
                  <a:pt x="4299386" y="1303359"/>
                </a:lnTo>
                <a:lnTo>
                  <a:pt x="4299386" y="3514130"/>
                </a:lnTo>
                <a:lnTo>
                  <a:pt x="2149692" y="4817489"/>
                </a:lnTo>
                <a:lnTo>
                  <a:pt x="0" y="3514130"/>
                </a:lnTo>
                <a:lnTo>
                  <a:pt x="0" y="1303359"/>
                </a:lnTo>
                <a:close/>
              </a:path>
            </a:pathLst>
          </a:custGeom>
          <a:solidFill>
            <a:srgbClr val="00B0F0">
              <a:alpha val="19000"/>
            </a:srgbClr>
          </a:solidFill>
          <a:ln w="28575">
            <a:solidFill>
              <a:srgbClr val="FF3399"/>
            </a:solidFill>
          </a:ln>
          <a:effectLst>
            <a:outerShdw blurRad="63500" sx="102000" sy="102000" algn="ctr" rotWithShape="0">
              <a:prstClr val="black">
                <a:alpha val="62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24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1 colum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/>
          <p:cNvSpPr/>
          <p:nvPr userDrawn="1"/>
        </p:nvSpPr>
        <p:spPr>
          <a:xfrm rot="3166483">
            <a:off x="8068924" y="-118470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 userDrawn="1"/>
        </p:nvSpPr>
        <p:spPr>
          <a:xfrm rot="3259158">
            <a:off x="6363968" y="1627628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0" y="0"/>
            <a:ext cx="6050280" cy="6858000"/>
          </a:xfrm>
          <a:prstGeom prst="rect">
            <a:avLst/>
          </a:prstGeom>
          <a:gradFill flip="none" rotWithShape="1">
            <a:gsLst>
              <a:gs pos="50000">
                <a:srgbClr val="00B0F0">
                  <a:lumMod val="89000"/>
                </a:srgbClr>
              </a:gs>
              <a:gs pos="0">
                <a:srgbClr val="0070C0"/>
              </a:gs>
            </a:gsLst>
            <a:lin ang="5400000" scaled="1"/>
            <a:tileRect/>
          </a:gra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 userDrawn="1"/>
        </p:nvSpPr>
        <p:spPr>
          <a:xfrm rot="3480413">
            <a:off x="10553796" y="3025774"/>
            <a:ext cx="547037" cy="2606896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C000"/>
              </a:gs>
              <a:gs pos="10000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/>
          <a:srcRect l="-6605" r="1"/>
          <a:stretch/>
        </p:blipFill>
        <p:spPr>
          <a:xfrm>
            <a:off x="6362700" y="4454212"/>
            <a:ext cx="1891252" cy="1774090"/>
          </a:xfrm>
          <a:prstGeom prst="rect">
            <a:avLst/>
          </a:prstGeom>
        </p:spPr>
      </p:pic>
      <p:sp>
        <p:nvSpPr>
          <p:cNvPr id="17" name="Freeform 16"/>
          <p:cNvSpPr/>
          <p:nvPr userDrawn="1"/>
        </p:nvSpPr>
        <p:spPr>
          <a:xfrm>
            <a:off x="9467850" y="4632434"/>
            <a:ext cx="681228" cy="5872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ultiply 17"/>
          <p:cNvSpPr/>
          <p:nvPr userDrawn="1"/>
        </p:nvSpPr>
        <p:spPr>
          <a:xfrm>
            <a:off x="8504288" y="3596763"/>
            <a:ext cx="906412" cy="906412"/>
          </a:xfrm>
          <a:prstGeom prst="mathMultiply">
            <a:avLst>
              <a:gd name="adj1" fmla="val 742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 userDrawn="1"/>
        </p:nvSpPr>
        <p:spPr>
          <a:xfrm rot="3480413">
            <a:off x="7978466" y="-1240167"/>
            <a:ext cx="336156" cy="2979074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2"/>
          <a:srcRect l="-1235" t="47853"/>
          <a:stretch/>
        </p:blipFill>
        <p:spPr>
          <a:xfrm>
            <a:off x="9029700" y="0"/>
            <a:ext cx="1796002" cy="925145"/>
          </a:xfrm>
          <a:prstGeom prst="rect">
            <a:avLst/>
          </a:prstGeom>
        </p:spPr>
      </p:pic>
      <p:sp>
        <p:nvSpPr>
          <p:cNvPr id="21" name="Freeform 20"/>
          <p:cNvSpPr/>
          <p:nvPr userDrawn="1"/>
        </p:nvSpPr>
        <p:spPr>
          <a:xfrm>
            <a:off x="6362700" y="1203434"/>
            <a:ext cx="416052" cy="3586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9705071" y="1104900"/>
            <a:ext cx="973616" cy="184150"/>
            <a:chOff x="-1904998" y="3362326"/>
            <a:chExt cx="4683583" cy="666750"/>
          </a:xfrm>
          <a:solidFill>
            <a:schemeClr val="tx1"/>
          </a:solidFill>
        </p:grpSpPr>
        <p:sp>
          <p:nvSpPr>
            <p:cNvPr id="23" name="Chevron 22"/>
            <p:cNvSpPr/>
            <p:nvPr userDrawn="1"/>
          </p:nvSpPr>
          <p:spPr>
            <a:xfrm rot="16200000">
              <a:off x="-481917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Chevron 23"/>
            <p:cNvSpPr/>
            <p:nvPr userDrawn="1"/>
          </p:nvSpPr>
          <p:spPr>
            <a:xfrm rot="16200000">
              <a:off x="68875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Chevron 24"/>
            <p:cNvSpPr/>
            <p:nvPr userDrawn="1"/>
          </p:nvSpPr>
          <p:spPr>
            <a:xfrm rot="16200000">
              <a:off x="185942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Chevron 25"/>
            <p:cNvSpPr/>
            <p:nvPr userDrawn="1"/>
          </p:nvSpPr>
          <p:spPr>
            <a:xfrm rot="16200000">
              <a:off x="-1652585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8" name="Rounded Rectangle 27"/>
          <p:cNvSpPr/>
          <p:nvPr userDrawn="1"/>
        </p:nvSpPr>
        <p:spPr>
          <a:xfrm rot="3166483">
            <a:off x="8320457" y="5353462"/>
            <a:ext cx="768778" cy="2383318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9" name="Rounded Rectangle 28"/>
          <p:cNvSpPr/>
          <p:nvPr userDrawn="1"/>
        </p:nvSpPr>
        <p:spPr>
          <a:xfrm rot="3166483">
            <a:off x="11409726" y="-296178"/>
            <a:ext cx="618508" cy="274612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81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pSp>
        <p:nvGrpSpPr>
          <p:cNvPr id="30" name="Group 29"/>
          <p:cNvGrpSpPr/>
          <p:nvPr userDrawn="1"/>
        </p:nvGrpSpPr>
        <p:grpSpPr>
          <a:xfrm>
            <a:off x="11408141" y="6126480"/>
            <a:ext cx="602918" cy="359410"/>
            <a:chOff x="9663161" y="1943100"/>
            <a:chExt cx="973616" cy="580390"/>
          </a:xfrm>
        </p:grpSpPr>
        <p:grpSp>
          <p:nvGrpSpPr>
            <p:cNvPr id="31" name="Group 30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43" name="Chevron 42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Chevron 43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Chevron 44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Chevron 45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2" name="Group 31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39" name="Chevron 38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Chevron 39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Chevron 40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Chevron 41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3" name="Group 32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34" name="Chevron 33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Chevron 34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Chevron 35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Chevron 36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48" name="Rounded Rectangle 47"/>
          <p:cNvSpPr/>
          <p:nvPr userDrawn="1"/>
        </p:nvSpPr>
        <p:spPr>
          <a:xfrm rot="3259158">
            <a:off x="11221716" y="656079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/>
          <p:cNvSpPr/>
          <p:nvPr userDrawn="1"/>
        </p:nvSpPr>
        <p:spPr>
          <a:xfrm rot="3480413">
            <a:off x="11252861" y="4633859"/>
            <a:ext cx="571751" cy="1183339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Picture Placeholder 49"/>
          <p:cNvSpPr>
            <a:spLocks noGrp="1"/>
          </p:cNvSpPr>
          <p:nvPr>
            <p:ph type="pic" sz="quarter" idx="10"/>
          </p:nvPr>
        </p:nvSpPr>
        <p:spPr>
          <a:xfrm>
            <a:off x="7246140" y="1191708"/>
            <a:ext cx="3993360" cy="4474585"/>
          </a:xfrm>
          <a:custGeom>
            <a:avLst/>
            <a:gdLst>
              <a:gd name="connsiteX0" fmla="*/ 2149692 w 4299386"/>
              <a:gd name="connsiteY0" fmla="*/ 0 h 4817489"/>
              <a:gd name="connsiteX1" fmla="*/ 4299386 w 4299386"/>
              <a:gd name="connsiteY1" fmla="*/ 1303359 h 4817489"/>
              <a:gd name="connsiteX2" fmla="*/ 4299386 w 4299386"/>
              <a:gd name="connsiteY2" fmla="*/ 3514130 h 4817489"/>
              <a:gd name="connsiteX3" fmla="*/ 2149692 w 4299386"/>
              <a:gd name="connsiteY3" fmla="*/ 4817489 h 4817489"/>
              <a:gd name="connsiteX4" fmla="*/ 0 w 4299386"/>
              <a:gd name="connsiteY4" fmla="*/ 3514130 h 4817489"/>
              <a:gd name="connsiteX5" fmla="*/ 0 w 4299386"/>
              <a:gd name="connsiteY5" fmla="*/ 1303359 h 4817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99386" h="4817489">
                <a:moveTo>
                  <a:pt x="2149692" y="0"/>
                </a:moveTo>
                <a:lnTo>
                  <a:pt x="4299386" y="1303359"/>
                </a:lnTo>
                <a:lnTo>
                  <a:pt x="4299386" y="3514130"/>
                </a:lnTo>
                <a:lnTo>
                  <a:pt x="2149692" y="4817489"/>
                </a:lnTo>
                <a:lnTo>
                  <a:pt x="0" y="3514130"/>
                </a:lnTo>
                <a:lnTo>
                  <a:pt x="0" y="1303359"/>
                </a:lnTo>
                <a:close/>
              </a:path>
            </a:pathLst>
          </a:custGeom>
          <a:solidFill>
            <a:srgbClr val="7030A0">
              <a:alpha val="39000"/>
            </a:srgbClr>
          </a:solidFill>
          <a:ln w="28575">
            <a:solidFill>
              <a:srgbClr val="FF3399"/>
            </a:solidFill>
          </a:ln>
          <a:effectLst>
            <a:outerShdw blurRad="63500" sx="102000" sy="102000" algn="ctr" rotWithShape="0">
              <a:prstClr val="black">
                <a:alpha val="62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8" name="Shape 48"/>
          <p:cNvSpPr txBox="1">
            <a:spLocks noGrp="1"/>
          </p:cNvSpPr>
          <p:nvPr>
            <p:ph type="body" idx="11"/>
          </p:nvPr>
        </p:nvSpPr>
        <p:spPr>
          <a:xfrm>
            <a:off x="571500" y="3064405"/>
            <a:ext cx="4705349" cy="2137690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defRPr sz="1800">
                <a:solidFill>
                  <a:schemeClr val="bg1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571500" y="1800152"/>
            <a:ext cx="4697354" cy="831256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5888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41"/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52578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04800 h 6858000"/>
              <a:gd name="connsiteX3" fmla="*/ 5314950 w 12192000"/>
              <a:gd name="connsiteY3" fmla="*/ 304800 h 6858000"/>
              <a:gd name="connsiteX4" fmla="*/ 5314950 w 12192000"/>
              <a:gd name="connsiteY4" fmla="*/ 6553200 h 6858000"/>
              <a:gd name="connsiteX5" fmla="*/ 12192000 w 12192000"/>
              <a:gd name="connsiteY5" fmla="*/ 6553200 h 6858000"/>
              <a:gd name="connsiteX6" fmla="*/ 12192000 w 12192000"/>
              <a:gd name="connsiteY6" fmla="*/ 6858000 h 6858000"/>
              <a:gd name="connsiteX7" fmla="*/ 5314950 w 12192000"/>
              <a:gd name="connsiteY7" fmla="*/ 6858000 h 6858000"/>
              <a:gd name="connsiteX8" fmla="*/ 5257801 w 12192000"/>
              <a:gd name="connsiteY8" fmla="*/ 6858000 h 6858000"/>
              <a:gd name="connsiteX9" fmla="*/ 0 w 12192000"/>
              <a:gd name="connsiteY9" fmla="*/ 6858000 h 6858000"/>
              <a:gd name="connsiteX10" fmla="*/ 0 w 12192000"/>
              <a:gd name="connsiteY10" fmla="*/ 0 h 6858000"/>
              <a:gd name="connsiteX11" fmla="*/ 5257800 w 121920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5257800" y="0"/>
                </a:moveTo>
                <a:lnTo>
                  <a:pt x="12192000" y="0"/>
                </a:lnTo>
                <a:lnTo>
                  <a:pt x="12192000" y="304800"/>
                </a:lnTo>
                <a:lnTo>
                  <a:pt x="5314950" y="304800"/>
                </a:lnTo>
                <a:lnTo>
                  <a:pt x="5314950" y="6553200"/>
                </a:lnTo>
                <a:lnTo>
                  <a:pt x="12192000" y="6553200"/>
                </a:lnTo>
                <a:lnTo>
                  <a:pt x="12192000" y="6858000"/>
                </a:lnTo>
                <a:lnTo>
                  <a:pt x="5314950" y="6858000"/>
                </a:lnTo>
                <a:lnTo>
                  <a:pt x="5257801" y="6858000"/>
                </a:lnTo>
                <a:lnTo>
                  <a:pt x="0" y="6858000"/>
                </a:lnTo>
                <a:lnTo>
                  <a:pt x="0" y="0"/>
                </a:lnTo>
                <a:lnTo>
                  <a:pt x="5257800" y="0"/>
                </a:lnTo>
                <a:close/>
              </a:path>
            </a:pathLst>
          </a:custGeom>
          <a:gradFill flip="none" rotWithShape="1">
            <a:gsLst>
              <a:gs pos="50000">
                <a:srgbClr val="00B0F0">
                  <a:lumMod val="89000"/>
                </a:srgbClr>
              </a:gs>
              <a:gs pos="0">
                <a:srgbClr val="0070C0"/>
              </a:gs>
            </a:gsLst>
            <a:lin ang="5400000" scaled="1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/>
          <p:cNvSpPr/>
          <p:nvPr userDrawn="1"/>
        </p:nvSpPr>
        <p:spPr>
          <a:xfrm rot="3259158">
            <a:off x="3730516" y="2159252"/>
            <a:ext cx="175514" cy="1730268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hape 48"/>
          <p:cNvSpPr txBox="1">
            <a:spLocks noGrp="1"/>
          </p:cNvSpPr>
          <p:nvPr>
            <p:ph type="body" idx="11"/>
          </p:nvPr>
        </p:nvSpPr>
        <p:spPr>
          <a:xfrm>
            <a:off x="5748494" y="2448536"/>
            <a:ext cx="2930238" cy="3230872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defRPr sz="1800"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1" name="Shape 48"/>
          <p:cNvSpPr txBox="1">
            <a:spLocks noGrp="1"/>
          </p:cNvSpPr>
          <p:nvPr>
            <p:ph type="body" idx="12"/>
          </p:nvPr>
        </p:nvSpPr>
        <p:spPr>
          <a:xfrm>
            <a:off x="8945349" y="2448536"/>
            <a:ext cx="2930238" cy="3230872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defRPr sz="1800"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3" name="Shape 47"/>
          <p:cNvSpPr txBox="1">
            <a:spLocks noGrp="1"/>
          </p:cNvSpPr>
          <p:nvPr>
            <p:ph type="title"/>
          </p:nvPr>
        </p:nvSpPr>
        <p:spPr>
          <a:xfrm>
            <a:off x="5748494" y="1230837"/>
            <a:ext cx="6122641" cy="831256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defRPr sz="3200"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lum bright="70000" contrast="-70000"/>
          </a:blip>
          <a:srcRect l="9129" t="3875" r="10675" b="3493"/>
          <a:stretch>
            <a:fillRect/>
          </a:stretch>
        </p:blipFill>
        <p:spPr>
          <a:xfrm>
            <a:off x="1181100" y="0"/>
            <a:ext cx="2232291" cy="2232291"/>
          </a:xfrm>
          <a:custGeom>
            <a:avLst/>
            <a:gdLst>
              <a:gd name="connsiteX0" fmla="*/ 1784555 w 3569110"/>
              <a:gd name="connsiteY0" fmla="*/ 0 h 3569110"/>
              <a:gd name="connsiteX1" fmla="*/ 3569110 w 3569110"/>
              <a:gd name="connsiteY1" fmla="*/ 1784555 h 3569110"/>
              <a:gd name="connsiteX2" fmla="*/ 1784555 w 3569110"/>
              <a:gd name="connsiteY2" fmla="*/ 3569110 h 3569110"/>
              <a:gd name="connsiteX3" fmla="*/ 0 w 3569110"/>
              <a:gd name="connsiteY3" fmla="*/ 1784555 h 3569110"/>
              <a:gd name="connsiteX4" fmla="*/ 1784555 w 3569110"/>
              <a:gd name="connsiteY4" fmla="*/ 0 h 35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9110" h="3569110">
                <a:moveTo>
                  <a:pt x="1784555" y="0"/>
                </a:moveTo>
                <a:cubicBezTo>
                  <a:pt x="2770138" y="0"/>
                  <a:pt x="3569110" y="798972"/>
                  <a:pt x="3569110" y="1784555"/>
                </a:cubicBezTo>
                <a:cubicBezTo>
                  <a:pt x="3569110" y="2770138"/>
                  <a:pt x="2770138" y="3569110"/>
                  <a:pt x="1784555" y="3569110"/>
                </a:cubicBezTo>
                <a:cubicBezTo>
                  <a:pt x="798972" y="3569110"/>
                  <a:pt x="0" y="2770138"/>
                  <a:pt x="0" y="1784555"/>
                </a:cubicBezTo>
                <a:cubicBezTo>
                  <a:pt x="0" y="798972"/>
                  <a:pt x="798972" y="0"/>
                  <a:pt x="1784555" y="0"/>
                </a:cubicBezTo>
                <a:close/>
              </a:path>
            </a:pathLst>
          </a:custGeom>
        </p:spPr>
      </p:pic>
      <p:sp>
        <p:nvSpPr>
          <p:cNvPr id="18" name="Rounded Rectangle 17"/>
          <p:cNvSpPr/>
          <p:nvPr userDrawn="1"/>
        </p:nvSpPr>
        <p:spPr>
          <a:xfrm rot="3259158">
            <a:off x="3308347" y="-1248922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 userDrawn="1"/>
        </p:nvSpPr>
        <p:spPr>
          <a:xfrm rot="3166483">
            <a:off x="3987656" y="37814"/>
            <a:ext cx="533104" cy="2366936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 userDrawn="1"/>
        </p:nvSpPr>
        <p:spPr>
          <a:xfrm rot="3166483">
            <a:off x="422256" y="4942481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 userDrawn="1"/>
        </p:nvSpPr>
        <p:spPr>
          <a:xfrm rot="3259158">
            <a:off x="3916010" y="3054617"/>
            <a:ext cx="331929" cy="34353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0B0F0"/>
              </a:gs>
              <a:gs pos="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nut 21"/>
          <p:cNvSpPr/>
          <p:nvPr userDrawn="1"/>
        </p:nvSpPr>
        <p:spPr>
          <a:xfrm>
            <a:off x="3419538" y="2783145"/>
            <a:ext cx="619431" cy="619431"/>
          </a:xfrm>
          <a:prstGeom prst="donut">
            <a:avLst>
              <a:gd name="adj" fmla="val 1326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Rounded Rectangle 22"/>
          <p:cNvSpPr/>
          <p:nvPr userDrawn="1"/>
        </p:nvSpPr>
        <p:spPr>
          <a:xfrm rot="3480413">
            <a:off x="3600036" y="4967833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3">
            <a:lum bright="70000" contrast="-70000"/>
          </a:blip>
          <a:srcRect t="53657"/>
          <a:stretch/>
        </p:blipFill>
        <p:spPr>
          <a:xfrm>
            <a:off x="621031" y="5245099"/>
            <a:ext cx="1212850" cy="1060381"/>
          </a:xfrm>
          <a:prstGeom prst="rect">
            <a:avLst/>
          </a:prstGeom>
        </p:spPr>
      </p:pic>
      <p:sp>
        <p:nvSpPr>
          <p:cNvPr id="25" name="Multiply 24"/>
          <p:cNvSpPr/>
          <p:nvPr userDrawn="1"/>
        </p:nvSpPr>
        <p:spPr>
          <a:xfrm>
            <a:off x="5143868" y="5216013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2240280" y="3873500"/>
            <a:ext cx="1362123" cy="536052"/>
            <a:chOff x="9663161" y="1943100"/>
            <a:chExt cx="973616" cy="382270"/>
          </a:xfrm>
          <a:solidFill>
            <a:schemeClr val="bg1"/>
          </a:solidFill>
        </p:grpSpPr>
        <p:grpSp>
          <p:nvGrpSpPr>
            <p:cNvPr id="27" name="Group 26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33" name="Chevron 32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Chevron 33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Chevron 34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Chevron 35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8" name="Group 27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29" name="Chevron 28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Chevron 29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Chevron 30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Chevron 31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7" name="Rounded Rectangle 36"/>
          <p:cNvSpPr/>
          <p:nvPr userDrawn="1"/>
        </p:nvSpPr>
        <p:spPr>
          <a:xfrm rot="3166483">
            <a:off x="840627" y="2032920"/>
            <a:ext cx="884870" cy="2550440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7030A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/>
          <p:cNvSpPr/>
          <p:nvPr userDrawn="1"/>
        </p:nvSpPr>
        <p:spPr>
          <a:xfrm>
            <a:off x="354330" y="650984"/>
            <a:ext cx="681228" cy="5872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800100"/>
            <a:ext cx="3543300" cy="5238750"/>
          </a:xfrm>
          <a:solidFill>
            <a:srgbClr val="7030A0">
              <a:alpha val="47000"/>
            </a:srgbClr>
          </a:solidFill>
          <a:ln w="28575">
            <a:solidFill>
              <a:schemeClr val="bg1"/>
            </a:solidFill>
          </a:ln>
          <a:effectLst>
            <a:outerShdw blurRad="241300" sx="102000" sy="102000" algn="ctr" rotWithShape="0">
              <a:prstClr val="black">
                <a:alpha val="44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your picture</a:t>
            </a:r>
          </a:p>
        </p:txBody>
      </p:sp>
    </p:spTree>
    <p:extLst>
      <p:ext uri="{BB962C8B-B14F-4D97-AF65-F5344CB8AC3E}">
        <p14:creationId xmlns:p14="http://schemas.microsoft.com/office/powerpoint/2010/main" val="3717722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3 columns">
    <p:bg>
      <p:bgPr>
        <a:solidFill>
          <a:schemeClr val="bg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onut 23"/>
          <p:cNvSpPr/>
          <p:nvPr userDrawn="1"/>
        </p:nvSpPr>
        <p:spPr>
          <a:xfrm rot="10800000">
            <a:off x="4239186" y="220256"/>
            <a:ext cx="1037663" cy="1037663"/>
          </a:xfrm>
          <a:prstGeom prst="donut">
            <a:avLst>
              <a:gd name="adj" fmla="val 132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Rounded Rectangle 24"/>
          <p:cNvSpPr/>
          <p:nvPr userDrawn="1"/>
        </p:nvSpPr>
        <p:spPr>
          <a:xfrm rot="14280413">
            <a:off x="7547274" y="1487473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C000"/>
              </a:gs>
              <a:gs pos="10000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 userDrawn="1"/>
        </p:nvSpPr>
        <p:spPr>
          <a:xfrm rot="14280413">
            <a:off x="3451524" y="2668573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5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l="9129" t="3875" r="10675" b="3493"/>
          <a:stretch>
            <a:fillRect/>
          </a:stretch>
        </p:blipFill>
        <p:spPr>
          <a:xfrm rot="10800000">
            <a:off x="2674015" y="4769266"/>
            <a:ext cx="1775952" cy="1775952"/>
          </a:xfrm>
          <a:custGeom>
            <a:avLst/>
            <a:gdLst>
              <a:gd name="connsiteX0" fmla="*/ 1784555 w 3569110"/>
              <a:gd name="connsiteY0" fmla="*/ 0 h 3569110"/>
              <a:gd name="connsiteX1" fmla="*/ 3569110 w 3569110"/>
              <a:gd name="connsiteY1" fmla="*/ 1784555 h 3569110"/>
              <a:gd name="connsiteX2" fmla="*/ 1784555 w 3569110"/>
              <a:gd name="connsiteY2" fmla="*/ 3569110 h 3569110"/>
              <a:gd name="connsiteX3" fmla="*/ 0 w 3569110"/>
              <a:gd name="connsiteY3" fmla="*/ 1784555 h 3569110"/>
              <a:gd name="connsiteX4" fmla="*/ 1784555 w 3569110"/>
              <a:gd name="connsiteY4" fmla="*/ 0 h 35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9110" h="3569110">
                <a:moveTo>
                  <a:pt x="1784555" y="0"/>
                </a:moveTo>
                <a:cubicBezTo>
                  <a:pt x="2770138" y="0"/>
                  <a:pt x="3569110" y="798972"/>
                  <a:pt x="3569110" y="1784555"/>
                </a:cubicBezTo>
                <a:cubicBezTo>
                  <a:pt x="3569110" y="2770138"/>
                  <a:pt x="2770138" y="3569110"/>
                  <a:pt x="1784555" y="3569110"/>
                </a:cubicBezTo>
                <a:cubicBezTo>
                  <a:pt x="798972" y="3569110"/>
                  <a:pt x="0" y="2770138"/>
                  <a:pt x="0" y="1784555"/>
                </a:cubicBezTo>
                <a:cubicBezTo>
                  <a:pt x="0" y="798972"/>
                  <a:pt x="798972" y="0"/>
                  <a:pt x="1784555" y="0"/>
                </a:cubicBezTo>
                <a:close/>
              </a:path>
            </a:pathLst>
          </a:custGeom>
        </p:spPr>
      </p:pic>
      <p:pic>
        <p:nvPicPr>
          <p:cNvPr id="28" name="Picture 27"/>
          <p:cNvPicPr>
            <a:picLocks noChangeAspect="1"/>
          </p:cNvPicPr>
          <p:nvPr userDrawn="1"/>
        </p:nvPicPr>
        <p:blipFill rotWithShape="1"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17275"/>
          <a:stretch/>
        </p:blipFill>
        <p:spPr>
          <a:xfrm rot="10800000">
            <a:off x="10718874" y="232113"/>
            <a:ext cx="1467616" cy="1774090"/>
          </a:xfrm>
          <a:prstGeom prst="rect">
            <a:avLst/>
          </a:prstGeom>
        </p:spPr>
      </p:pic>
      <p:sp>
        <p:nvSpPr>
          <p:cNvPr id="29" name="Rounded Rectangle 28"/>
          <p:cNvSpPr/>
          <p:nvPr userDrawn="1"/>
        </p:nvSpPr>
        <p:spPr>
          <a:xfrm rot="14059158">
            <a:off x="2371533" y="4636238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 userDrawn="1"/>
        </p:nvSpPr>
        <p:spPr>
          <a:xfrm rot="13966483">
            <a:off x="487232" y="5561744"/>
            <a:ext cx="323063" cy="1434372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 userDrawn="1"/>
        </p:nvSpPr>
        <p:spPr>
          <a:xfrm rot="13966483">
            <a:off x="-115571" y="3916166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 userDrawn="1"/>
        </p:nvSpPr>
        <p:spPr>
          <a:xfrm rot="14059158">
            <a:off x="1013422" y="1121124"/>
            <a:ext cx="162595" cy="34540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0B0F0"/>
              </a:gs>
              <a:gs pos="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/>
          <p:cNvSpPr/>
          <p:nvPr userDrawn="1"/>
        </p:nvSpPr>
        <p:spPr>
          <a:xfrm rot="14280413">
            <a:off x="1737438" y="-108492"/>
            <a:ext cx="575471" cy="2742399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/>
          <p:cNvSpPr/>
          <p:nvPr userDrawn="1"/>
        </p:nvSpPr>
        <p:spPr>
          <a:xfrm rot="14280413">
            <a:off x="335146" y="-293402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00B0F0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40"/>
          <p:cNvSpPr/>
          <p:nvPr userDrawn="1"/>
        </p:nvSpPr>
        <p:spPr>
          <a:xfrm rot="14280413">
            <a:off x="9572354" y="5007260"/>
            <a:ext cx="336156" cy="2979074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/>
          <p:cNvPicPr>
            <a:picLocks noChangeAspect="1"/>
          </p:cNvPicPr>
          <p:nvPr userDrawn="1"/>
        </p:nvPicPr>
        <p:blipFill rotWithShape="1"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-1235" t="47853"/>
          <a:stretch/>
        </p:blipFill>
        <p:spPr>
          <a:xfrm rot="10800000">
            <a:off x="7728024" y="5916270"/>
            <a:ext cx="1796002" cy="925145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 userDrawn="1"/>
        </p:nvPicPr>
        <p:blipFill rotWithShape="1">
          <a:blip r:embed="rId6"/>
          <a:srcRect t="53657"/>
          <a:stretch/>
        </p:blipFill>
        <p:spPr>
          <a:xfrm rot="10800000">
            <a:off x="6177576" y="146063"/>
            <a:ext cx="678269" cy="593003"/>
          </a:xfrm>
          <a:prstGeom prst="rect">
            <a:avLst/>
          </a:prstGeom>
        </p:spPr>
      </p:pic>
      <p:sp>
        <p:nvSpPr>
          <p:cNvPr id="44" name="Rounded Rectangle 43"/>
          <p:cNvSpPr/>
          <p:nvPr userDrawn="1"/>
        </p:nvSpPr>
        <p:spPr>
          <a:xfrm rot="14059158">
            <a:off x="11210733" y="2883638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 userDrawn="1"/>
        </p:nvSpPr>
        <p:spPr>
          <a:xfrm rot="10800000">
            <a:off x="11374924" y="5279315"/>
            <a:ext cx="416052" cy="3586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/>
          <p:cNvGrpSpPr/>
          <p:nvPr userDrawn="1"/>
        </p:nvGrpSpPr>
        <p:grpSpPr>
          <a:xfrm rot="10800000">
            <a:off x="7894089" y="5323765"/>
            <a:ext cx="973616" cy="184150"/>
            <a:chOff x="-1904998" y="3362326"/>
            <a:chExt cx="4683583" cy="666750"/>
          </a:xfrm>
          <a:solidFill>
            <a:schemeClr val="tx1"/>
          </a:solidFill>
        </p:grpSpPr>
        <p:sp>
          <p:nvSpPr>
            <p:cNvPr id="47" name="Chevron 46"/>
            <p:cNvSpPr/>
            <p:nvPr userDrawn="1"/>
          </p:nvSpPr>
          <p:spPr>
            <a:xfrm rot="16200000">
              <a:off x="-481917" y="3109913"/>
              <a:ext cx="666750" cy="1171575"/>
            </a:xfrm>
            <a:prstGeom prst="chevron">
              <a:avLst>
                <a:gd name="adj" fmla="val 7714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8" name="Chevron 47"/>
            <p:cNvSpPr/>
            <p:nvPr userDrawn="1"/>
          </p:nvSpPr>
          <p:spPr>
            <a:xfrm rot="16200000">
              <a:off x="68875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Chevron 48"/>
            <p:cNvSpPr/>
            <p:nvPr userDrawn="1"/>
          </p:nvSpPr>
          <p:spPr>
            <a:xfrm rot="16200000">
              <a:off x="185942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Chevron 49"/>
            <p:cNvSpPr/>
            <p:nvPr userDrawn="1"/>
          </p:nvSpPr>
          <p:spPr>
            <a:xfrm rot="16200000">
              <a:off x="-1652585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1" name="Rounded Rectangle 50"/>
          <p:cNvSpPr/>
          <p:nvPr userDrawn="1"/>
        </p:nvSpPr>
        <p:spPr>
          <a:xfrm rot="13966483">
            <a:off x="11447779" y="1820666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 userDrawn="1"/>
        </p:nvSpPr>
        <p:spPr>
          <a:xfrm rot="14059158">
            <a:off x="5133783" y="5436338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/>
          <p:cNvSpPr/>
          <p:nvPr userDrawn="1"/>
        </p:nvSpPr>
        <p:spPr>
          <a:xfrm rot="13966483">
            <a:off x="8515801" y="-621045"/>
            <a:ext cx="768778" cy="2383318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4" name="Rounded Rectangle 53"/>
          <p:cNvSpPr/>
          <p:nvPr userDrawn="1"/>
        </p:nvSpPr>
        <p:spPr>
          <a:xfrm rot="13966483">
            <a:off x="9269282" y="1713644"/>
            <a:ext cx="323063" cy="143437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81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5" name="Multiply 54"/>
          <p:cNvSpPr/>
          <p:nvPr userDrawn="1"/>
        </p:nvSpPr>
        <p:spPr>
          <a:xfrm rot="10800000">
            <a:off x="170476" y="2014390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 userDrawn="1"/>
        </p:nvSpPr>
        <p:spPr>
          <a:xfrm rot="13966483">
            <a:off x="1694179" y="1420616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 userDrawn="1"/>
        </p:nvGrpSpPr>
        <p:grpSpPr>
          <a:xfrm rot="10800000">
            <a:off x="5040399" y="5956225"/>
            <a:ext cx="973616" cy="580390"/>
            <a:chOff x="9663161" y="1943100"/>
            <a:chExt cx="973616" cy="580390"/>
          </a:xfrm>
          <a:solidFill>
            <a:schemeClr val="bg1"/>
          </a:solidFill>
        </p:grpSpPr>
        <p:grpSp>
          <p:nvGrpSpPr>
            <p:cNvPr id="59" name="Group 58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70" name="Chevron 69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Chevron 70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Chevron 71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Chevron 72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0" name="Group 59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66" name="Chevron 65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Chevron 66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Chevron 67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Chevron 68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1" name="Group 60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62" name="Chevron 61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Chevron 62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Chevron 63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Chevron 64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3" name="Rounded Rectangle 22"/>
          <p:cNvSpPr/>
          <p:nvPr userDrawn="1"/>
        </p:nvSpPr>
        <p:spPr>
          <a:xfrm>
            <a:off x="1628775" y="647700"/>
            <a:ext cx="8934450" cy="55626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0">
                <a:srgbClr val="7030A0">
                  <a:lumMod val="49000"/>
                </a:srgbClr>
              </a:gs>
              <a:gs pos="0">
                <a:srgbClr val="7030A0">
                  <a:lumMod val="80000"/>
                  <a:lumOff val="20000"/>
                </a:srgbClr>
              </a:gs>
            </a:gsLst>
            <a:lin ang="13500000" scaled="1"/>
            <a:tileRect/>
          </a:gradFill>
          <a:ln w="57150">
            <a:solidFill>
              <a:srgbClr val="FFC00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onut 32"/>
          <p:cNvSpPr/>
          <p:nvPr userDrawn="1"/>
        </p:nvSpPr>
        <p:spPr>
          <a:xfrm rot="10800000">
            <a:off x="9698917" y="981389"/>
            <a:ext cx="619431" cy="619431"/>
          </a:xfrm>
          <a:prstGeom prst="donut">
            <a:avLst>
              <a:gd name="adj" fmla="val 49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Freeform 33"/>
          <p:cNvSpPr/>
          <p:nvPr userDrawn="1"/>
        </p:nvSpPr>
        <p:spPr>
          <a:xfrm rot="10800000">
            <a:off x="2015490" y="1455703"/>
            <a:ext cx="1050586" cy="905678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Multiply 34"/>
          <p:cNvSpPr/>
          <p:nvPr userDrawn="1"/>
        </p:nvSpPr>
        <p:spPr>
          <a:xfrm rot="10800000">
            <a:off x="9638326" y="5169070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hape 79"/>
          <p:cNvSpPr txBox="1">
            <a:spLocks noGrp="1"/>
          </p:cNvSpPr>
          <p:nvPr>
            <p:ph type="body" idx="15"/>
          </p:nvPr>
        </p:nvSpPr>
        <p:spPr>
          <a:xfrm>
            <a:off x="2717494" y="2255533"/>
            <a:ext cx="2906841" cy="1250378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buSzPct val="100000"/>
              <a:defRPr sz="16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buSzPct val="100000"/>
              <a:defRPr sz="2133"/>
            </a:lvl2pPr>
            <a:lvl3pPr lvl="2" rtl="0">
              <a:spcBef>
                <a:spcPts val="0"/>
              </a:spcBef>
              <a:buSzPct val="100000"/>
              <a:defRPr sz="2133"/>
            </a:lvl3pPr>
            <a:lvl4pPr lvl="3" rtl="0">
              <a:spcBef>
                <a:spcPts val="0"/>
              </a:spcBef>
              <a:buSzPct val="100000"/>
              <a:defRPr sz="2133"/>
            </a:lvl4pPr>
            <a:lvl5pPr lvl="4" rtl="0">
              <a:spcBef>
                <a:spcPts val="0"/>
              </a:spcBef>
              <a:buSzPct val="100000"/>
              <a:defRPr sz="2133"/>
            </a:lvl5pPr>
            <a:lvl6pPr lvl="5" rtl="0">
              <a:spcBef>
                <a:spcPts val="0"/>
              </a:spcBef>
              <a:buSzPct val="100000"/>
              <a:defRPr sz="2133"/>
            </a:lvl6pPr>
            <a:lvl7pPr lvl="6" rtl="0">
              <a:spcBef>
                <a:spcPts val="0"/>
              </a:spcBef>
              <a:buSzPct val="100000"/>
              <a:defRPr sz="2133"/>
            </a:lvl7pPr>
            <a:lvl8pPr lvl="7" rtl="0">
              <a:spcBef>
                <a:spcPts val="0"/>
              </a:spcBef>
              <a:buSzPct val="100000"/>
              <a:defRPr sz="2133"/>
            </a:lvl8pPr>
            <a:lvl9pPr lvl="8" rtl="0">
              <a:spcBef>
                <a:spcPts val="0"/>
              </a:spcBef>
              <a:buSzPct val="100000"/>
              <a:defRPr sz="2133"/>
            </a:lvl9pPr>
          </a:lstStyle>
          <a:p>
            <a:endParaRPr dirty="0"/>
          </a:p>
        </p:txBody>
      </p:sp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2679394" y="937942"/>
            <a:ext cx="6636056" cy="670029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defRPr sz="3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6" name="Shape 79"/>
          <p:cNvSpPr txBox="1">
            <a:spLocks noGrp="1"/>
          </p:cNvSpPr>
          <p:nvPr>
            <p:ph type="body" idx="17"/>
          </p:nvPr>
        </p:nvSpPr>
        <p:spPr>
          <a:xfrm>
            <a:off x="2717494" y="4460130"/>
            <a:ext cx="2906841" cy="1250378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buSzPct val="100000"/>
              <a:defRPr sz="16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buSzPct val="100000"/>
              <a:defRPr sz="2133"/>
            </a:lvl2pPr>
            <a:lvl3pPr lvl="2" rtl="0">
              <a:spcBef>
                <a:spcPts val="0"/>
              </a:spcBef>
              <a:buSzPct val="100000"/>
              <a:defRPr sz="2133"/>
            </a:lvl3pPr>
            <a:lvl4pPr lvl="3" rtl="0">
              <a:spcBef>
                <a:spcPts val="0"/>
              </a:spcBef>
              <a:buSzPct val="100000"/>
              <a:defRPr sz="2133"/>
            </a:lvl4pPr>
            <a:lvl5pPr lvl="4" rtl="0">
              <a:spcBef>
                <a:spcPts val="0"/>
              </a:spcBef>
              <a:buSzPct val="100000"/>
              <a:defRPr sz="2133"/>
            </a:lvl5pPr>
            <a:lvl6pPr lvl="5" rtl="0">
              <a:spcBef>
                <a:spcPts val="0"/>
              </a:spcBef>
              <a:buSzPct val="100000"/>
              <a:defRPr sz="2133"/>
            </a:lvl6pPr>
            <a:lvl7pPr lvl="6" rtl="0">
              <a:spcBef>
                <a:spcPts val="0"/>
              </a:spcBef>
              <a:buSzPct val="100000"/>
              <a:defRPr sz="2133"/>
            </a:lvl7pPr>
            <a:lvl8pPr lvl="7" rtl="0">
              <a:spcBef>
                <a:spcPts val="0"/>
              </a:spcBef>
              <a:buSzPct val="100000"/>
              <a:defRPr sz="2133"/>
            </a:lvl8pPr>
            <a:lvl9pPr lvl="8" rtl="0">
              <a:spcBef>
                <a:spcPts val="0"/>
              </a:spcBef>
              <a:buSzPct val="100000"/>
              <a:defRPr sz="2133"/>
            </a:lvl9pPr>
          </a:lstStyle>
          <a:p>
            <a:endParaRPr dirty="0"/>
          </a:p>
        </p:txBody>
      </p:sp>
      <p:sp>
        <p:nvSpPr>
          <p:cNvPr id="37" name="Shape 79"/>
          <p:cNvSpPr txBox="1">
            <a:spLocks noGrp="1"/>
          </p:cNvSpPr>
          <p:nvPr>
            <p:ph type="body" idx="18"/>
          </p:nvPr>
        </p:nvSpPr>
        <p:spPr>
          <a:xfrm>
            <a:off x="6403948" y="2255533"/>
            <a:ext cx="2906841" cy="1250378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buSzPct val="100000"/>
              <a:defRPr sz="16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buSzPct val="100000"/>
              <a:defRPr sz="2133"/>
            </a:lvl2pPr>
            <a:lvl3pPr lvl="2" rtl="0">
              <a:spcBef>
                <a:spcPts val="0"/>
              </a:spcBef>
              <a:buSzPct val="100000"/>
              <a:defRPr sz="2133"/>
            </a:lvl3pPr>
            <a:lvl4pPr lvl="3" rtl="0">
              <a:spcBef>
                <a:spcPts val="0"/>
              </a:spcBef>
              <a:buSzPct val="100000"/>
              <a:defRPr sz="2133"/>
            </a:lvl4pPr>
            <a:lvl5pPr lvl="4" rtl="0">
              <a:spcBef>
                <a:spcPts val="0"/>
              </a:spcBef>
              <a:buSzPct val="100000"/>
              <a:defRPr sz="2133"/>
            </a:lvl5pPr>
            <a:lvl6pPr lvl="5" rtl="0">
              <a:spcBef>
                <a:spcPts val="0"/>
              </a:spcBef>
              <a:buSzPct val="100000"/>
              <a:defRPr sz="2133"/>
            </a:lvl6pPr>
            <a:lvl7pPr lvl="6" rtl="0">
              <a:spcBef>
                <a:spcPts val="0"/>
              </a:spcBef>
              <a:buSzPct val="100000"/>
              <a:defRPr sz="2133"/>
            </a:lvl7pPr>
            <a:lvl8pPr lvl="7" rtl="0">
              <a:spcBef>
                <a:spcPts val="0"/>
              </a:spcBef>
              <a:buSzPct val="100000"/>
              <a:defRPr sz="2133"/>
            </a:lvl8pPr>
            <a:lvl9pPr lvl="8" rtl="0">
              <a:spcBef>
                <a:spcPts val="0"/>
              </a:spcBef>
              <a:buSzPct val="100000"/>
              <a:defRPr sz="2133"/>
            </a:lvl9pPr>
          </a:lstStyle>
          <a:p>
            <a:endParaRPr dirty="0"/>
          </a:p>
        </p:txBody>
      </p:sp>
      <p:sp>
        <p:nvSpPr>
          <p:cNvPr id="38" name="Shape 79"/>
          <p:cNvSpPr txBox="1">
            <a:spLocks noGrp="1"/>
          </p:cNvSpPr>
          <p:nvPr>
            <p:ph type="body" idx="19"/>
          </p:nvPr>
        </p:nvSpPr>
        <p:spPr>
          <a:xfrm>
            <a:off x="6403948" y="4460130"/>
            <a:ext cx="2906841" cy="1250378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buSzPct val="100000"/>
              <a:defRPr sz="16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buSzPct val="100000"/>
              <a:defRPr sz="2133"/>
            </a:lvl2pPr>
            <a:lvl3pPr lvl="2" rtl="0">
              <a:spcBef>
                <a:spcPts val="0"/>
              </a:spcBef>
              <a:buSzPct val="100000"/>
              <a:defRPr sz="2133"/>
            </a:lvl3pPr>
            <a:lvl4pPr lvl="3" rtl="0">
              <a:spcBef>
                <a:spcPts val="0"/>
              </a:spcBef>
              <a:buSzPct val="100000"/>
              <a:defRPr sz="2133"/>
            </a:lvl4pPr>
            <a:lvl5pPr lvl="4" rtl="0">
              <a:spcBef>
                <a:spcPts val="0"/>
              </a:spcBef>
              <a:buSzPct val="100000"/>
              <a:defRPr sz="2133"/>
            </a:lvl5pPr>
            <a:lvl6pPr lvl="5" rtl="0">
              <a:spcBef>
                <a:spcPts val="0"/>
              </a:spcBef>
              <a:buSzPct val="100000"/>
              <a:defRPr sz="2133"/>
            </a:lvl6pPr>
            <a:lvl7pPr lvl="6" rtl="0">
              <a:spcBef>
                <a:spcPts val="0"/>
              </a:spcBef>
              <a:buSzPct val="100000"/>
              <a:defRPr sz="2133"/>
            </a:lvl7pPr>
            <a:lvl8pPr lvl="7" rtl="0">
              <a:spcBef>
                <a:spcPts val="0"/>
              </a:spcBef>
              <a:buSzPct val="100000"/>
              <a:defRPr sz="2133"/>
            </a:lvl8pPr>
            <a:lvl9pPr lvl="8" rtl="0">
              <a:spcBef>
                <a:spcPts val="0"/>
              </a:spcBef>
              <a:buSzPct val="100000"/>
              <a:defRPr sz="2133"/>
            </a:lvl9pPr>
          </a:lstStyle>
          <a:p>
            <a:endParaRPr dirty="0"/>
          </a:p>
        </p:txBody>
      </p:sp>
      <p:pic>
        <p:nvPicPr>
          <p:cNvPr id="56" name="Picture 55"/>
          <p:cNvPicPr>
            <a:picLocks noChangeAspect="1"/>
          </p:cNvPicPr>
          <p:nvPr userDrawn="1"/>
        </p:nvPicPr>
        <p:blipFill rotWithShape="1">
          <a:blip r:embed="rId6"/>
          <a:srcRect t="53657"/>
          <a:stretch/>
        </p:blipFill>
        <p:spPr>
          <a:xfrm rot="10800000">
            <a:off x="11445239" y="5416561"/>
            <a:ext cx="746759" cy="850267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74" name="Group 73"/>
          <p:cNvGrpSpPr/>
          <p:nvPr userDrawn="1"/>
        </p:nvGrpSpPr>
        <p:grpSpPr>
          <a:xfrm rot="10800000">
            <a:off x="1102360" y="5112944"/>
            <a:ext cx="1152455" cy="686999"/>
            <a:chOff x="9663161" y="1943100"/>
            <a:chExt cx="973616" cy="580390"/>
          </a:xfrm>
          <a:solidFill>
            <a:schemeClr val="bg1"/>
          </a:solidFill>
        </p:grpSpPr>
        <p:grpSp>
          <p:nvGrpSpPr>
            <p:cNvPr id="75" name="Group 74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87" name="Chevron 86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Chevron 87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Chevron 88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Chevron 89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Group 75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83" name="Chevron 82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Chevron 83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Chevron 84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Chevron 85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7" name="Group 76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grpFill/>
          </p:grpSpPr>
          <p:sp>
            <p:nvSpPr>
              <p:cNvPr id="79" name="Chevron 78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Chevron 79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Chevron 80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Chevron 81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32262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Freeform 81"/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1823176 w 12192000"/>
              <a:gd name="connsiteY0" fmla="*/ 517712 h 6858000"/>
              <a:gd name="connsiteX1" fmla="*/ 1145918 w 12192000"/>
              <a:gd name="connsiteY1" fmla="*/ 1194970 h 6858000"/>
              <a:gd name="connsiteX2" fmla="*/ 1145918 w 12192000"/>
              <a:gd name="connsiteY2" fmla="*/ 5762090 h 6858000"/>
              <a:gd name="connsiteX3" fmla="*/ 1823176 w 12192000"/>
              <a:gd name="connsiteY3" fmla="*/ 6439348 h 6858000"/>
              <a:gd name="connsiteX4" fmla="*/ 10307864 w 12192000"/>
              <a:gd name="connsiteY4" fmla="*/ 6439348 h 6858000"/>
              <a:gd name="connsiteX5" fmla="*/ 10985122 w 12192000"/>
              <a:gd name="connsiteY5" fmla="*/ 5762090 h 6858000"/>
              <a:gd name="connsiteX6" fmla="*/ 10985122 w 12192000"/>
              <a:gd name="connsiteY6" fmla="*/ 1194970 h 6858000"/>
              <a:gd name="connsiteX7" fmla="*/ 10307864 w 12192000"/>
              <a:gd name="connsiteY7" fmla="*/ 517712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823176" y="517712"/>
                </a:moveTo>
                <a:cubicBezTo>
                  <a:pt x="1449137" y="517712"/>
                  <a:pt x="1145918" y="820931"/>
                  <a:pt x="1145918" y="1194970"/>
                </a:cubicBezTo>
                <a:lnTo>
                  <a:pt x="1145918" y="5762090"/>
                </a:lnTo>
                <a:cubicBezTo>
                  <a:pt x="1145918" y="6136129"/>
                  <a:pt x="1449137" y="6439348"/>
                  <a:pt x="1823176" y="6439348"/>
                </a:cubicBezTo>
                <a:lnTo>
                  <a:pt x="10307864" y="6439348"/>
                </a:lnTo>
                <a:cubicBezTo>
                  <a:pt x="10681903" y="6439348"/>
                  <a:pt x="10985122" y="6136129"/>
                  <a:pt x="10985122" y="5762090"/>
                </a:cubicBezTo>
                <a:lnTo>
                  <a:pt x="10985122" y="1194970"/>
                </a:lnTo>
                <a:cubicBezTo>
                  <a:pt x="10985122" y="820931"/>
                  <a:pt x="10681903" y="517712"/>
                  <a:pt x="10307864" y="51771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 userDrawn="1"/>
        </p:nvSpPr>
        <p:spPr>
          <a:xfrm rot="3480413">
            <a:off x="4300651" y="3809682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C000"/>
              </a:gs>
              <a:gs pos="10000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 userDrawn="1"/>
        </p:nvSpPr>
        <p:spPr>
          <a:xfrm rot="3480413">
            <a:off x="8396401" y="2628582"/>
            <a:ext cx="324051" cy="154426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5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lum bright="70000" contrast="-70000"/>
          </a:blip>
          <a:srcRect l="9129" t="3875" r="10675" b="3493"/>
          <a:stretch>
            <a:fillRect/>
          </a:stretch>
        </p:blipFill>
        <p:spPr>
          <a:xfrm>
            <a:off x="7722009" y="296197"/>
            <a:ext cx="1775952" cy="1775952"/>
          </a:xfrm>
          <a:custGeom>
            <a:avLst/>
            <a:gdLst>
              <a:gd name="connsiteX0" fmla="*/ 1784555 w 3569110"/>
              <a:gd name="connsiteY0" fmla="*/ 0 h 3569110"/>
              <a:gd name="connsiteX1" fmla="*/ 3569110 w 3569110"/>
              <a:gd name="connsiteY1" fmla="*/ 1784555 h 3569110"/>
              <a:gd name="connsiteX2" fmla="*/ 1784555 w 3569110"/>
              <a:gd name="connsiteY2" fmla="*/ 3569110 h 3569110"/>
              <a:gd name="connsiteX3" fmla="*/ 0 w 3569110"/>
              <a:gd name="connsiteY3" fmla="*/ 1784555 h 3569110"/>
              <a:gd name="connsiteX4" fmla="*/ 1784555 w 3569110"/>
              <a:gd name="connsiteY4" fmla="*/ 0 h 35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9110" h="3569110">
                <a:moveTo>
                  <a:pt x="1784555" y="0"/>
                </a:moveTo>
                <a:cubicBezTo>
                  <a:pt x="2770138" y="0"/>
                  <a:pt x="3569110" y="798972"/>
                  <a:pt x="3569110" y="1784555"/>
                </a:cubicBezTo>
                <a:cubicBezTo>
                  <a:pt x="3569110" y="2770138"/>
                  <a:pt x="2770138" y="3569110"/>
                  <a:pt x="1784555" y="3569110"/>
                </a:cubicBezTo>
                <a:cubicBezTo>
                  <a:pt x="798972" y="3569110"/>
                  <a:pt x="0" y="2770138"/>
                  <a:pt x="0" y="1784555"/>
                </a:cubicBezTo>
                <a:cubicBezTo>
                  <a:pt x="0" y="798972"/>
                  <a:pt x="798972" y="0"/>
                  <a:pt x="1784555" y="0"/>
                </a:cubicBezTo>
                <a:close/>
              </a:path>
            </a:pathLst>
          </a:cu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3">
            <a:lum bright="70000" contrast="-70000"/>
          </a:blip>
          <a:srcRect l="17275"/>
          <a:stretch/>
        </p:blipFill>
        <p:spPr>
          <a:xfrm>
            <a:off x="-14514" y="4835212"/>
            <a:ext cx="1467616" cy="1774090"/>
          </a:xfrm>
          <a:prstGeom prst="rect">
            <a:avLst/>
          </a:prstGeom>
        </p:spPr>
      </p:pic>
      <p:sp>
        <p:nvSpPr>
          <p:cNvPr id="23" name="Rounded Rectangle 22"/>
          <p:cNvSpPr/>
          <p:nvPr userDrawn="1"/>
        </p:nvSpPr>
        <p:spPr>
          <a:xfrm rot="3259158">
            <a:off x="9450067" y="-1248922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 userDrawn="1"/>
        </p:nvSpPr>
        <p:spPr>
          <a:xfrm rot="3166483">
            <a:off x="11361681" y="-154701"/>
            <a:ext cx="323063" cy="1434372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 userDrawn="1"/>
        </p:nvSpPr>
        <p:spPr>
          <a:xfrm rot="3166483">
            <a:off x="11402677" y="541931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 userDrawn="1"/>
        </p:nvSpPr>
        <p:spPr>
          <a:xfrm rot="3259158">
            <a:off x="10995959" y="2266192"/>
            <a:ext cx="162595" cy="3454099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0B0F0"/>
              </a:gs>
              <a:gs pos="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onut 26"/>
          <p:cNvSpPr/>
          <p:nvPr userDrawn="1"/>
        </p:nvSpPr>
        <p:spPr>
          <a:xfrm>
            <a:off x="9561258" y="2783145"/>
            <a:ext cx="619431" cy="619431"/>
          </a:xfrm>
          <a:prstGeom prst="donut">
            <a:avLst>
              <a:gd name="adj" fmla="val 132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Freeform 27"/>
          <p:cNvSpPr/>
          <p:nvPr userDrawn="1"/>
        </p:nvSpPr>
        <p:spPr>
          <a:xfrm>
            <a:off x="4552950" y="5356334"/>
            <a:ext cx="681228" cy="5872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Multiply 28"/>
          <p:cNvSpPr/>
          <p:nvPr userDrawn="1"/>
        </p:nvSpPr>
        <p:spPr>
          <a:xfrm>
            <a:off x="1608188" y="2472813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 userDrawn="1"/>
        </p:nvSpPr>
        <p:spPr>
          <a:xfrm rot="3480413">
            <a:off x="10713306" y="4034385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 userDrawn="1"/>
        </p:nvSpPr>
        <p:spPr>
          <a:xfrm rot="3480413">
            <a:off x="10386737" y="5654541"/>
            <a:ext cx="421393" cy="2008142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00B0F0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 userDrawn="1"/>
        </p:nvSpPr>
        <p:spPr>
          <a:xfrm rot="3480413">
            <a:off x="2263466" y="-1144919"/>
            <a:ext cx="336156" cy="2979074"/>
          </a:xfrm>
          <a:prstGeom prst="roundRect">
            <a:avLst>
              <a:gd name="adj" fmla="val 50000"/>
            </a:avLst>
          </a:prstGeom>
          <a:gradFill>
            <a:gsLst>
              <a:gs pos="7000">
                <a:srgbClr val="FF3399"/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 rotWithShape="1">
          <a:blip r:embed="rId3">
            <a:lum bright="70000" contrast="-70000"/>
          </a:blip>
          <a:srcRect l="-1235" t="47853"/>
          <a:stretch/>
        </p:blipFill>
        <p:spPr>
          <a:xfrm>
            <a:off x="2647950" y="0"/>
            <a:ext cx="1796002" cy="925145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 userDrawn="1"/>
        </p:nvPicPr>
        <p:blipFill rotWithShape="1">
          <a:blip r:embed="rId4"/>
          <a:srcRect t="53657"/>
          <a:stretch/>
        </p:blipFill>
        <p:spPr>
          <a:xfrm>
            <a:off x="8478431" y="4311649"/>
            <a:ext cx="678269" cy="593003"/>
          </a:xfrm>
          <a:prstGeom prst="rect">
            <a:avLst/>
          </a:prstGeom>
        </p:spPr>
      </p:pic>
      <p:sp>
        <p:nvSpPr>
          <p:cNvPr id="35" name="Rounded Rectangle 34"/>
          <p:cNvSpPr/>
          <p:nvPr userDrawn="1"/>
        </p:nvSpPr>
        <p:spPr>
          <a:xfrm rot="3259158">
            <a:off x="610867" y="503678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 userDrawn="1"/>
        </p:nvSpPr>
        <p:spPr>
          <a:xfrm>
            <a:off x="381000" y="1203434"/>
            <a:ext cx="416052" cy="358666"/>
          </a:xfrm>
          <a:custGeom>
            <a:avLst/>
            <a:gdLst>
              <a:gd name="connsiteX0" fmla="*/ 994410 w 1988820"/>
              <a:gd name="connsiteY0" fmla="*/ 266700 h 1714500"/>
              <a:gd name="connsiteX1" fmla="*/ 232029 w 1988820"/>
              <a:gd name="connsiteY1" fmla="*/ 1581150 h 1714500"/>
              <a:gd name="connsiteX2" fmla="*/ 1756791 w 1988820"/>
              <a:gd name="connsiteY2" fmla="*/ 1581150 h 1714500"/>
              <a:gd name="connsiteX3" fmla="*/ 994410 w 1988820"/>
              <a:gd name="connsiteY3" fmla="*/ 0 h 1714500"/>
              <a:gd name="connsiteX4" fmla="*/ 1988820 w 1988820"/>
              <a:gd name="connsiteY4" fmla="*/ 1714500 h 1714500"/>
              <a:gd name="connsiteX5" fmla="*/ 0 w 1988820"/>
              <a:gd name="connsiteY5" fmla="*/ 1714500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8820" h="1714500">
                <a:moveTo>
                  <a:pt x="994410" y="266700"/>
                </a:moveTo>
                <a:lnTo>
                  <a:pt x="232029" y="1581150"/>
                </a:lnTo>
                <a:lnTo>
                  <a:pt x="1756791" y="1581150"/>
                </a:lnTo>
                <a:close/>
                <a:moveTo>
                  <a:pt x="994410" y="0"/>
                </a:moveTo>
                <a:lnTo>
                  <a:pt x="198882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3304271" y="1333500"/>
            <a:ext cx="973616" cy="184150"/>
            <a:chOff x="-1904998" y="3362326"/>
            <a:chExt cx="4683583" cy="666750"/>
          </a:xfrm>
          <a:solidFill>
            <a:schemeClr val="tx1"/>
          </a:solidFill>
        </p:grpSpPr>
        <p:sp>
          <p:nvSpPr>
            <p:cNvPr id="38" name="Chevron 37"/>
            <p:cNvSpPr/>
            <p:nvPr userDrawn="1"/>
          </p:nvSpPr>
          <p:spPr>
            <a:xfrm rot="16200000">
              <a:off x="-481917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Chevron 38"/>
            <p:cNvSpPr/>
            <p:nvPr userDrawn="1"/>
          </p:nvSpPr>
          <p:spPr>
            <a:xfrm rot="16200000">
              <a:off x="68875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Chevron 39"/>
            <p:cNvSpPr/>
            <p:nvPr userDrawn="1"/>
          </p:nvSpPr>
          <p:spPr>
            <a:xfrm rot="16200000">
              <a:off x="1859423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Chevron 40"/>
            <p:cNvSpPr/>
            <p:nvPr userDrawn="1"/>
          </p:nvSpPr>
          <p:spPr>
            <a:xfrm rot="16200000">
              <a:off x="-1652585" y="3109913"/>
              <a:ext cx="666750" cy="1171575"/>
            </a:xfrm>
            <a:prstGeom prst="chevron">
              <a:avLst>
                <a:gd name="adj" fmla="val 771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2" name="Rounded Rectangle 41"/>
          <p:cNvSpPr/>
          <p:nvPr userDrawn="1"/>
        </p:nvSpPr>
        <p:spPr>
          <a:xfrm rot="3166483">
            <a:off x="-160673" y="2637431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/>
          <p:cNvSpPr/>
          <p:nvPr userDrawn="1"/>
        </p:nvSpPr>
        <p:spPr>
          <a:xfrm rot="3259158">
            <a:off x="6687817" y="-2049022"/>
            <a:ext cx="350376" cy="345409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3399"/>
              </a:gs>
              <a:gs pos="81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ed Rectangle 43"/>
          <p:cNvSpPr/>
          <p:nvPr userDrawn="1"/>
        </p:nvSpPr>
        <p:spPr>
          <a:xfrm rot="3166483">
            <a:off x="2338757" y="5353462"/>
            <a:ext cx="768778" cy="2383318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B0F0"/>
              </a:gs>
              <a:gs pos="100000">
                <a:srgbClr val="7030A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5" name="Rounded Rectangle 44"/>
          <p:cNvSpPr/>
          <p:nvPr userDrawn="1"/>
        </p:nvSpPr>
        <p:spPr>
          <a:xfrm rot="3166483">
            <a:off x="2579631" y="3693399"/>
            <a:ext cx="323063" cy="143437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81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6" name="Multiply 45"/>
          <p:cNvSpPr/>
          <p:nvPr userDrawn="1"/>
        </p:nvSpPr>
        <p:spPr>
          <a:xfrm>
            <a:off x="11285588" y="5216013"/>
            <a:ext cx="734962" cy="734962"/>
          </a:xfrm>
          <a:prstGeom prst="mathMultiply">
            <a:avLst>
              <a:gd name="adj1" fmla="val 74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/>
          <p:cNvPicPr>
            <a:picLocks noChangeAspect="1"/>
          </p:cNvPicPr>
          <p:nvPr userDrawn="1"/>
        </p:nvPicPr>
        <p:blipFill rotWithShape="1">
          <a:blip r:embed="rId4"/>
          <a:srcRect t="53657"/>
          <a:stretch/>
        </p:blipFill>
        <p:spPr>
          <a:xfrm>
            <a:off x="2572931" y="2254249"/>
            <a:ext cx="678269" cy="593003"/>
          </a:xfrm>
          <a:prstGeom prst="rect">
            <a:avLst/>
          </a:prstGeom>
        </p:spPr>
      </p:pic>
      <p:sp>
        <p:nvSpPr>
          <p:cNvPr id="48" name="Rounded Rectangle 47"/>
          <p:cNvSpPr/>
          <p:nvPr userDrawn="1"/>
        </p:nvSpPr>
        <p:spPr>
          <a:xfrm rot="3166483">
            <a:off x="6944977" y="5513981"/>
            <a:ext cx="884870" cy="2383318"/>
          </a:xfrm>
          <a:prstGeom prst="roundRect">
            <a:avLst>
              <a:gd name="adj" fmla="val 50000"/>
            </a:avLst>
          </a:prstGeom>
          <a:gradFill>
            <a:gsLst>
              <a:gs pos="94000">
                <a:srgbClr val="FFC000"/>
              </a:gs>
              <a:gs pos="0">
                <a:srgbClr val="FFFF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9663161" y="1943100"/>
            <a:ext cx="973616" cy="580390"/>
            <a:chOff x="9663161" y="1943100"/>
            <a:chExt cx="973616" cy="580390"/>
          </a:xfrm>
        </p:grpSpPr>
        <p:grpSp>
          <p:nvGrpSpPr>
            <p:cNvPr id="50" name="Group 49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61" name="Chevron 60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Chevron 61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Chevron 62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Chevron 63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1" name="Group 50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57" name="Chevron 56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Chevron 57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Chevron 58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Chevron 59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2" name="Group 51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53" name="Chevron 52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Chevron 53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Chevron 54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Chevron 55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65" name="Group 64"/>
          <p:cNvGrpSpPr/>
          <p:nvPr userDrawn="1"/>
        </p:nvGrpSpPr>
        <p:grpSpPr>
          <a:xfrm>
            <a:off x="5426441" y="6126480"/>
            <a:ext cx="602918" cy="359410"/>
            <a:chOff x="9663161" y="1943100"/>
            <a:chExt cx="973616" cy="580390"/>
          </a:xfrm>
        </p:grpSpPr>
        <p:grpSp>
          <p:nvGrpSpPr>
            <p:cNvPr id="66" name="Group 65"/>
            <p:cNvGrpSpPr/>
            <p:nvPr userDrawn="1"/>
          </p:nvGrpSpPr>
          <p:grpSpPr>
            <a:xfrm>
              <a:off x="9663161" y="194310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77" name="Chevron 76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Chevron 77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Chevron 78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Chevron 79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7" name="Group 66"/>
            <p:cNvGrpSpPr/>
            <p:nvPr userDrawn="1"/>
          </p:nvGrpSpPr>
          <p:grpSpPr>
            <a:xfrm>
              <a:off x="9663161" y="214122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73" name="Chevron 72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Chevron 73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Chevron 74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Chevron 75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8" name="Group 67"/>
            <p:cNvGrpSpPr/>
            <p:nvPr userDrawn="1"/>
          </p:nvGrpSpPr>
          <p:grpSpPr>
            <a:xfrm>
              <a:off x="9663161" y="233934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69" name="Chevron 68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Chevron 69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Chevron 70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Chevron 71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36BFEB91-DCFB-45E0-B095-2C3F60E132A6}"/>
              </a:ext>
            </a:extLst>
          </p:cNvPr>
          <p:cNvSpPr/>
          <p:nvPr userDrawn="1"/>
        </p:nvSpPr>
        <p:spPr>
          <a:xfrm>
            <a:off x="1145918" y="498662"/>
            <a:ext cx="9839204" cy="5921636"/>
          </a:xfrm>
          <a:prstGeom prst="roundRect">
            <a:avLst>
              <a:gd name="adj" fmla="val 11437"/>
            </a:avLst>
          </a:prstGeom>
          <a:solidFill>
            <a:schemeClr val="bg1">
              <a:alpha val="82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2370959" y="611899"/>
            <a:ext cx="7450082" cy="618714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3982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tion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reeform 76"/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1853656 w 12192000"/>
              <a:gd name="connsiteY0" fmla="*/ 506282 h 6858000"/>
              <a:gd name="connsiteX1" fmla="*/ 1176398 w 12192000"/>
              <a:gd name="connsiteY1" fmla="*/ 1183540 h 6858000"/>
              <a:gd name="connsiteX2" fmla="*/ 1176398 w 12192000"/>
              <a:gd name="connsiteY2" fmla="*/ 5750660 h 6858000"/>
              <a:gd name="connsiteX3" fmla="*/ 1853656 w 12192000"/>
              <a:gd name="connsiteY3" fmla="*/ 6427918 h 6858000"/>
              <a:gd name="connsiteX4" fmla="*/ 10338344 w 12192000"/>
              <a:gd name="connsiteY4" fmla="*/ 6427918 h 6858000"/>
              <a:gd name="connsiteX5" fmla="*/ 11015602 w 12192000"/>
              <a:gd name="connsiteY5" fmla="*/ 5750660 h 6858000"/>
              <a:gd name="connsiteX6" fmla="*/ 11015602 w 12192000"/>
              <a:gd name="connsiteY6" fmla="*/ 1183540 h 6858000"/>
              <a:gd name="connsiteX7" fmla="*/ 10338344 w 12192000"/>
              <a:gd name="connsiteY7" fmla="*/ 506282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853656" y="506282"/>
                </a:moveTo>
                <a:cubicBezTo>
                  <a:pt x="1479617" y="506282"/>
                  <a:pt x="1176398" y="809501"/>
                  <a:pt x="1176398" y="1183540"/>
                </a:cubicBezTo>
                <a:lnTo>
                  <a:pt x="1176398" y="5750660"/>
                </a:lnTo>
                <a:cubicBezTo>
                  <a:pt x="1176398" y="6124699"/>
                  <a:pt x="1479617" y="6427918"/>
                  <a:pt x="1853656" y="6427918"/>
                </a:cubicBezTo>
                <a:lnTo>
                  <a:pt x="10338344" y="6427918"/>
                </a:lnTo>
                <a:cubicBezTo>
                  <a:pt x="10712383" y="6427918"/>
                  <a:pt x="11015602" y="6124699"/>
                  <a:pt x="11015602" y="5750660"/>
                </a:cubicBezTo>
                <a:lnTo>
                  <a:pt x="11015602" y="1183540"/>
                </a:lnTo>
                <a:cubicBezTo>
                  <a:pt x="11015602" y="809501"/>
                  <a:pt x="10712383" y="506282"/>
                  <a:pt x="10338344" y="50628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 userDrawn="1"/>
        </p:nvGrpSpPr>
        <p:grpSpPr>
          <a:xfrm rot="10800000">
            <a:off x="-826695" y="-306660"/>
            <a:ext cx="13977766" cy="7645235"/>
            <a:chOff x="-940995" y="-497160"/>
            <a:chExt cx="13977766" cy="7645235"/>
          </a:xfrm>
        </p:grpSpPr>
        <p:sp>
          <p:nvSpPr>
            <p:cNvPr id="12" name="Rounded Rectangle 11"/>
            <p:cNvSpPr/>
            <p:nvPr userDrawn="1"/>
          </p:nvSpPr>
          <p:spPr>
            <a:xfrm rot="3480413">
              <a:off x="4300651" y="3809682"/>
              <a:ext cx="324051" cy="1544260"/>
            </a:xfrm>
            <a:prstGeom prst="roundRect">
              <a:avLst>
                <a:gd name="adj" fmla="val 50000"/>
              </a:avLst>
            </a:prstGeom>
            <a:gradFill>
              <a:gsLst>
                <a:gs pos="7000">
                  <a:srgbClr val="FFC000"/>
                </a:gs>
                <a:gs pos="100000">
                  <a:srgbClr val="FFFF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 userDrawn="1"/>
          </p:nvSpPr>
          <p:spPr>
            <a:xfrm rot="3480413">
              <a:off x="8396401" y="2628582"/>
              <a:ext cx="324051" cy="154426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C000"/>
                </a:gs>
                <a:gs pos="50000">
                  <a:schemeClr val="accent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>
              <a:lum bright="70000" contrast="-70000"/>
            </a:blip>
            <a:srcRect l="9129" t="3875" r="10675" b="3493"/>
            <a:stretch>
              <a:fillRect/>
            </a:stretch>
          </p:blipFill>
          <p:spPr>
            <a:xfrm>
              <a:off x="7722009" y="296197"/>
              <a:ext cx="1775952" cy="1775952"/>
            </a:xfrm>
            <a:custGeom>
              <a:avLst/>
              <a:gdLst>
                <a:gd name="connsiteX0" fmla="*/ 1784555 w 3569110"/>
                <a:gd name="connsiteY0" fmla="*/ 0 h 3569110"/>
                <a:gd name="connsiteX1" fmla="*/ 3569110 w 3569110"/>
                <a:gd name="connsiteY1" fmla="*/ 1784555 h 3569110"/>
                <a:gd name="connsiteX2" fmla="*/ 1784555 w 3569110"/>
                <a:gd name="connsiteY2" fmla="*/ 3569110 h 3569110"/>
                <a:gd name="connsiteX3" fmla="*/ 0 w 3569110"/>
                <a:gd name="connsiteY3" fmla="*/ 1784555 h 3569110"/>
                <a:gd name="connsiteX4" fmla="*/ 1784555 w 3569110"/>
                <a:gd name="connsiteY4" fmla="*/ 0 h 3569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9110" h="3569110">
                  <a:moveTo>
                    <a:pt x="1784555" y="0"/>
                  </a:moveTo>
                  <a:cubicBezTo>
                    <a:pt x="2770138" y="0"/>
                    <a:pt x="3569110" y="798972"/>
                    <a:pt x="3569110" y="1784555"/>
                  </a:cubicBezTo>
                  <a:cubicBezTo>
                    <a:pt x="3569110" y="2770138"/>
                    <a:pt x="2770138" y="3569110"/>
                    <a:pt x="1784555" y="3569110"/>
                  </a:cubicBezTo>
                  <a:cubicBezTo>
                    <a:pt x="798972" y="3569110"/>
                    <a:pt x="0" y="2770138"/>
                    <a:pt x="0" y="1784555"/>
                  </a:cubicBezTo>
                  <a:cubicBezTo>
                    <a:pt x="0" y="798972"/>
                    <a:pt x="798972" y="0"/>
                    <a:pt x="1784555" y="0"/>
                  </a:cubicBezTo>
                  <a:close/>
                </a:path>
              </a:pathLst>
            </a:custGeom>
          </p:spPr>
        </p:pic>
        <p:pic>
          <p:nvPicPr>
            <p:cNvPr id="15" name="Picture 14"/>
            <p:cNvPicPr>
              <a:picLocks noChangeAspect="1"/>
            </p:cNvPicPr>
            <p:nvPr userDrawn="1"/>
          </p:nvPicPr>
          <p:blipFill rotWithShape="1">
            <a:blip r:embed="rId3">
              <a:lum bright="70000" contrast="-70000"/>
            </a:blip>
            <a:srcRect l="17275"/>
            <a:stretch/>
          </p:blipFill>
          <p:spPr>
            <a:xfrm>
              <a:off x="-14514" y="4835212"/>
              <a:ext cx="1467616" cy="1774090"/>
            </a:xfrm>
            <a:prstGeom prst="rect">
              <a:avLst/>
            </a:prstGeom>
          </p:spPr>
        </p:pic>
        <p:sp>
          <p:nvSpPr>
            <p:cNvPr id="16" name="Rounded Rectangle 15"/>
            <p:cNvSpPr/>
            <p:nvPr userDrawn="1"/>
          </p:nvSpPr>
          <p:spPr>
            <a:xfrm rot="3259158">
              <a:off x="9450067" y="-1248922"/>
              <a:ext cx="350376" cy="345409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00B0F0"/>
                </a:gs>
                <a:gs pos="100000">
                  <a:srgbClr val="7030A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 userDrawn="1"/>
          </p:nvSpPr>
          <p:spPr>
            <a:xfrm rot="3166483">
              <a:off x="11361681" y="-154701"/>
              <a:ext cx="323063" cy="1434372"/>
            </a:xfrm>
            <a:prstGeom prst="roundRect">
              <a:avLst>
                <a:gd name="adj" fmla="val 50000"/>
              </a:avLst>
            </a:prstGeom>
            <a:gradFill>
              <a:gsLst>
                <a:gs pos="94000">
                  <a:srgbClr val="FFC000"/>
                </a:gs>
                <a:gs pos="0">
                  <a:srgbClr val="FF00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 userDrawn="1"/>
          </p:nvSpPr>
          <p:spPr>
            <a:xfrm rot="3166483">
              <a:off x="11402677" y="541931"/>
              <a:ext cx="884870" cy="2383318"/>
            </a:xfrm>
            <a:prstGeom prst="roundRect">
              <a:avLst>
                <a:gd name="adj" fmla="val 50000"/>
              </a:avLst>
            </a:prstGeom>
            <a:gradFill>
              <a:gsLst>
                <a:gs pos="94000">
                  <a:srgbClr val="FFC000"/>
                </a:gs>
                <a:gs pos="0">
                  <a:srgbClr val="FFFF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 userDrawn="1"/>
          </p:nvSpPr>
          <p:spPr>
            <a:xfrm rot="3259158">
              <a:off x="10995959" y="2266192"/>
              <a:ext cx="162595" cy="3454099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00B0F0"/>
                </a:gs>
                <a:gs pos="0">
                  <a:srgbClr val="7030A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Donut 20"/>
            <p:cNvSpPr/>
            <p:nvPr userDrawn="1"/>
          </p:nvSpPr>
          <p:spPr>
            <a:xfrm>
              <a:off x="9561258" y="2783145"/>
              <a:ext cx="619431" cy="619431"/>
            </a:xfrm>
            <a:prstGeom prst="donut">
              <a:avLst>
                <a:gd name="adj" fmla="val 1326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Freeform 21"/>
            <p:cNvSpPr/>
            <p:nvPr userDrawn="1"/>
          </p:nvSpPr>
          <p:spPr>
            <a:xfrm>
              <a:off x="4552950" y="5356334"/>
              <a:ext cx="681228" cy="587266"/>
            </a:xfrm>
            <a:custGeom>
              <a:avLst/>
              <a:gdLst>
                <a:gd name="connsiteX0" fmla="*/ 994410 w 1988820"/>
                <a:gd name="connsiteY0" fmla="*/ 266700 h 1714500"/>
                <a:gd name="connsiteX1" fmla="*/ 232029 w 1988820"/>
                <a:gd name="connsiteY1" fmla="*/ 1581150 h 1714500"/>
                <a:gd name="connsiteX2" fmla="*/ 1756791 w 1988820"/>
                <a:gd name="connsiteY2" fmla="*/ 1581150 h 1714500"/>
                <a:gd name="connsiteX3" fmla="*/ 994410 w 1988820"/>
                <a:gd name="connsiteY3" fmla="*/ 0 h 1714500"/>
                <a:gd name="connsiteX4" fmla="*/ 1988820 w 1988820"/>
                <a:gd name="connsiteY4" fmla="*/ 1714500 h 1714500"/>
                <a:gd name="connsiteX5" fmla="*/ 0 w 1988820"/>
                <a:gd name="connsiteY5" fmla="*/ 1714500 h 171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8820" h="1714500">
                  <a:moveTo>
                    <a:pt x="994410" y="266700"/>
                  </a:moveTo>
                  <a:lnTo>
                    <a:pt x="232029" y="1581150"/>
                  </a:lnTo>
                  <a:lnTo>
                    <a:pt x="1756791" y="1581150"/>
                  </a:lnTo>
                  <a:close/>
                  <a:moveTo>
                    <a:pt x="994410" y="0"/>
                  </a:moveTo>
                  <a:lnTo>
                    <a:pt x="1988820" y="1714500"/>
                  </a:lnTo>
                  <a:lnTo>
                    <a:pt x="0" y="171450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Multiply 22"/>
            <p:cNvSpPr/>
            <p:nvPr userDrawn="1"/>
          </p:nvSpPr>
          <p:spPr>
            <a:xfrm>
              <a:off x="1608188" y="2472813"/>
              <a:ext cx="734962" cy="734962"/>
            </a:xfrm>
            <a:prstGeom prst="mathMultiply">
              <a:avLst>
                <a:gd name="adj1" fmla="val 742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 userDrawn="1"/>
          </p:nvSpPr>
          <p:spPr>
            <a:xfrm rot="3480413">
              <a:off x="10713306" y="4034385"/>
              <a:ext cx="421393" cy="2008142"/>
            </a:xfrm>
            <a:prstGeom prst="roundRect">
              <a:avLst>
                <a:gd name="adj" fmla="val 50000"/>
              </a:avLst>
            </a:prstGeom>
            <a:gradFill>
              <a:gsLst>
                <a:gs pos="7000">
                  <a:srgbClr val="FF3399"/>
                </a:gs>
                <a:gs pos="100000">
                  <a:srgbClr val="FFC0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 userDrawn="1"/>
          </p:nvSpPr>
          <p:spPr>
            <a:xfrm rot="3480413">
              <a:off x="10386737" y="5654541"/>
              <a:ext cx="421393" cy="2008142"/>
            </a:xfrm>
            <a:prstGeom prst="roundRect">
              <a:avLst>
                <a:gd name="adj" fmla="val 50000"/>
              </a:avLst>
            </a:prstGeom>
            <a:gradFill>
              <a:gsLst>
                <a:gs pos="7000">
                  <a:srgbClr val="00B0F0"/>
                </a:gs>
                <a:gs pos="100000">
                  <a:srgbClr val="FFC0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 userDrawn="1"/>
          </p:nvSpPr>
          <p:spPr>
            <a:xfrm rot="3480413">
              <a:off x="2263466" y="-1144919"/>
              <a:ext cx="336156" cy="2979074"/>
            </a:xfrm>
            <a:prstGeom prst="roundRect">
              <a:avLst>
                <a:gd name="adj" fmla="val 50000"/>
              </a:avLst>
            </a:prstGeom>
            <a:gradFill>
              <a:gsLst>
                <a:gs pos="7000">
                  <a:srgbClr val="FF3399"/>
                </a:gs>
                <a:gs pos="100000">
                  <a:srgbClr val="FFC0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26"/>
            <p:cNvPicPr>
              <a:picLocks noChangeAspect="1"/>
            </p:cNvPicPr>
            <p:nvPr userDrawn="1"/>
          </p:nvPicPr>
          <p:blipFill rotWithShape="1">
            <a:blip r:embed="rId3">
              <a:lum bright="70000" contrast="-70000"/>
            </a:blip>
            <a:srcRect l="-1235" t="47853"/>
            <a:stretch/>
          </p:blipFill>
          <p:spPr>
            <a:xfrm>
              <a:off x="2647950" y="0"/>
              <a:ext cx="1796002" cy="92514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 userDrawn="1"/>
          </p:nvPicPr>
          <p:blipFill rotWithShape="1">
            <a:blip r:embed="rId4"/>
            <a:srcRect t="53657"/>
            <a:stretch/>
          </p:blipFill>
          <p:spPr>
            <a:xfrm>
              <a:off x="8478431" y="4311649"/>
              <a:ext cx="678269" cy="593003"/>
            </a:xfrm>
            <a:prstGeom prst="rect">
              <a:avLst/>
            </a:prstGeom>
          </p:spPr>
        </p:pic>
        <p:sp>
          <p:nvSpPr>
            <p:cNvPr id="29" name="Rounded Rectangle 28"/>
            <p:cNvSpPr/>
            <p:nvPr userDrawn="1"/>
          </p:nvSpPr>
          <p:spPr>
            <a:xfrm rot="3259158">
              <a:off x="610867" y="503678"/>
              <a:ext cx="350376" cy="345409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3399"/>
                </a:gs>
                <a:gs pos="81000">
                  <a:srgbClr val="7030A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/>
            <p:cNvSpPr/>
            <p:nvPr userDrawn="1"/>
          </p:nvSpPr>
          <p:spPr>
            <a:xfrm>
              <a:off x="381000" y="1203434"/>
              <a:ext cx="416052" cy="358666"/>
            </a:xfrm>
            <a:custGeom>
              <a:avLst/>
              <a:gdLst>
                <a:gd name="connsiteX0" fmla="*/ 994410 w 1988820"/>
                <a:gd name="connsiteY0" fmla="*/ 266700 h 1714500"/>
                <a:gd name="connsiteX1" fmla="*/ 232029 w 1988820"/>
                <a:gd name="connsiteY1" fmla="*/ 1581150 h 1714500"/>
                <a:gd name="connsiteX2" fmla="*/ 1756791 w 1988820"/>
                <a:gd name="connsiteY2" fmla="*/ 1581150 h 1714500"/>
                <a:gd name="connsiteX3" fmla="*/ 994410 w 1988820"/>
                <a:gd name="connsiteY3" fmla="*/ 0 h 1714500"/>
                <a:gd name="connsiteX4" fmla="*/ 1988820 w 1988820"/>
                <a:gd name="connsiteY4" fmla="*/ 1714500 h 1714500"/>
                <a:gd name="connsiteX5" fmla="*/ 0 w 1988820"/>
                <a:gd name="connsiteY5" fmla="*/ 1714500 h 171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8820" h="1714500">
                  <a:moveTo>
                    <a:pt x="994410" y="266700"/>
                  </a:moveTo>
                  <a:lnTo>
                    <a:pt x="232029" y="1581150"/>
                  </a:lnTo>
                  <a:lnTo>
                    <a:pt x="1756791" y="1581150"/>
                  </a:lnTo>
                  <a:close/>
                  <a:moveTo>
                    <a:pt x="994410" y="0"/>
                  </a:moveTo>
                  <a:lnTo>
                    <a:pt x="1988820" y="1714500"/>
                  </a:lnTo>
                  <a:lnTo>
                    <a:pt x="0" y="17145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 userDrawn="1"/>
          </p:nvGrpSpPr>
          <p:grpSpPr>
            <a:xfrm>
              <a:off x="3304271" y="1333500"/>
              <a:ext cx="973616" cy="184150"/>
              <a:chOff x="-1904998" y="3362326"/>
              <a:chExt cx="4683583" cy="666750"/>
            </a:xfrm>
            <a:solidFill>
              <a:schemeClr val="tx1"/>
            </a:solidFill>
          </p:grpSpPr>
          <p:sp>
            <p:nvSpPr>
              <p:cNvPr id="32" name="Chevron 31"/>
              <p:cNvSpPr/>
              <p:nvPr userDrawn="1"/>
            </p:nvSpPr>
            <p:spPr>
              <a:xfrm rot="16200000">
                <a:off x="-481917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Chevron 32"/>
              <p:cNvSpPr/>
              <p:nvPr userDrawn="1"/>
            </p:nvSpPr>
            <p:spPr>
              <a:xfrm rot="16200000">
                <a:off x="68875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Chevron 33"/>
              <p:cNvSpPr/>
              <p:nvPr userDrawn="1"/>
            </p:nvSpPr>
            <p:spPr>
              <a:xfrm rot="16200000">
                <a:off x="1859423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Chevron 34"/>
              <p:cNvSpPr/>
              <p:nvPr userDrawn="1"/>
            </p:nvSpPr>
            <p:spPr>
              <a:xfrm rot="16200000">
                <a:off x="-1652585" y="3109913"/>
                <a:ext cx="666750" cy="1171575"/>
              </a:xfrm>
              <a:prstGeom prst="chevron">
                <a:avLst>
                  <a:gd name="adj" fmla="val 771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6" name="Rounded Rectangle 35"/>
            <p:cNvSpPr/>
            <p:nvPr userDrawn="1"/>
          </p:nvSpPr>
          <p:spPr>
            <a:xfrm rot="3166483">
              <a:off x="-160673" y="2637431"/>
              <a:ext cx="884870" cy="2383318"/>
            </a:xfrm>
            <a:prstGeom prst="roundRect">
              <a:avLst>
                <a:gd name="adj" fmla="val 50000"/>
              </a:avLst>
            </a:prstGeom>
            <a:gradFill>
              <a:gsLst>
                <a:gs pos="94000">
                  <a:srgbClr val="FFC000"/>
                </a:gs>
                <a:gs pos="0">
                  <a:srgbClr val="FFFF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 userDrawn="1"/>
          </p:nvSpPr>
          <p:spPr>
            <a:xfrm rot="3259158">
              <a:off x="6687817" y="-2049022"/>
              <a:ext cx="350376" cy="345409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3399"/>
                </a:gs>
                <a:gs pos="81000">
                  <a:srgbClr val="7030A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 userDrawn="1"/>
          </p:nvSpPr>
          <p:spPr>
            <a:xfrm rot="3166483">
              <a:off x="2338757" y="5353462"/>
              <a:ext cx="768778" cy="238331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00B0F0"/>
                </a:gs>
                <a:gs pos="100000">
                  <a:srgbClr val="7030A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39" name="Rounded Rectangle 38"/>
            <p:cNvSpPr/>
            <p:nvPr userDrawn="1"/>
          </p:nvSpPr>
          <p:spPr>
            <a:xfrm rot="3166483">
              <a:off x="2579631" y="3693399"/>
              <a:ext cx="323063" cy="143437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C000"/>
                </a:gs>
                <a:gs pos="81000">
                  <a:srgbClr val="00B0F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40" name="Multiply 39"/>
            <p:cNvSpPr/>
            <p:nvPr userDrawn="1"/>
          </p:nvSpPr>
          <p:spPr>
            <a:xfrm>
              <a:off x="11285588" y="5216013"/>
              <a:ext cx="734962" cy="734962"/>
            </a:xfrm>
            <a:prstGeom prst="mathMultiply">
              <a:avLst>
                <a:gd name="adj1" fmla="val 742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4"/>
            <a:srcRect t="53657"/>
            <a:stretch/>
          </p:blipFill>
          <p:spPr>
            <a:xfrm>
              <a:off x="2572931" y="2254249"/>
              <a:ext cx="678269" cy="593003"/>
            </a:xfrm>
            <a:prstGeom prst="rect">
              <a:avLst/>
            </a:prstGeom>
          </p:spPr>
        </p:pic>
        <p:sp>
          <p:nvSpPr>
            <p:cNvPr id="42" name="Rounded Rectangle 41"/>
            <p:cNvSpPr/>
            <p:nvPr userDrawn="1"/>
          </p:nvSpPr>
          <p:spPr>
            <a:xfrm rot="3166483">
              <a:off x="6944977" y="5513981"/>
              <a:ext cx="884870" cy="2383318"/>
            </a:xfrm>
            <a:prstGeom prst="roundRect">
              <a:avLst>
                <a:gd name="adj" fmla="val 50000"/>
              </a:avLst>
            </a:prstGeom>
            <a:gradFill>
              <a:gsLst>
                <a:gs pos="94000">
                  <a:srgbClr val="FFC000"/>
                </a:gs>
                <a:gs pos="0">
                  <a:srgbClr val="FFFF0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/>
            <p:cNvGrpSpPr/>
            <p:nvPr userDrawn="1"/>
          </p:nvGrpSpPr>
          <p:grpSpPr>
            <a:xfrm>
              <a:off x="9663161" y="1943100"/>
              <a:ext cx="973616" cy="580390"/>
              <a:chOff x="9663161" y="1943100"/>
              <a:chExt cx="973616" cy="580390"/>
            </a:xfrm>
          </p:grpSpPr>
          <p:grpSp>
            <p:nvGrpSpPr>
              <p:cNvPr id="44" name="Group 43"/>
              <p:cNvGrpSpPr/>
              <p:nvPr userDrawn="1"/>
            </p:nvGrpSpPr>
            <p:grpSpPr>
              <a:xfrm>
                <a:off x="9663161" y="1943100"/>
                <a:ext cx="973616" cy="184150"/>
                <a:chOff x="-1904998" y="3362326"/>
                <a:chExt cx="4683583" cy="666750"/>
              </a:xfrm>
              <a:solidFill>
                <a:schemeClr val="tx1"/>
              </a:solidFill>
            </p:grpSpPr>
            <p:sp>
              <p:nvSpPr>
                <p:cNvPr id="55" name="Chevron 54"/>
                <p:cNvSpPr/>
                <p:nvPr userDrawn="1"/>
              </p:nvSpPr>
              <p:spPr>
                <a:xfrm rot="16200000">
                  <a:off x="-481917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6" name="Chevron 55"/>
                <p:cNvSpPr/>
                <p:nvPr userDrawn="1"/>
              </p:nvSpPr>
              <p:spPr>
                <a:xfrm rot="16200000">
                  <a:off x="68875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Chevron 56"/>
                <p:cNvSpPr/>
                <p:nvPr userDrawn="1"/>
              </p:nvSpPr>
              <p:spPr>
                <a:xfrm rot="16200000">
                  <a:off x="185942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8" name="Chevron 57"/>
                <p:cNvSpPr/>
                <p:nvPr userDrawn="1"/>
              </p:nvSpPr>
              <p:spPr>
                <a:xfrm rot="16200000">
                  <a:off x="-1652585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5" name="Group 44"/>
              <p:cNvGrpSpPr/>
              <p:nvPr userDrawn="1"/>
            </p:nvGrpSpPr>
            <p:grpSpPr>
              <a:xfrm>
                <a:off x="9663161" y="2141220"/>
                <a:ext cx="973616" cy="184150"/>
                <a:chOff x="-1904998" y="3362326"/>
                <a:chExt cx="4683583" cy="666750"/>
              </a:xfrm>
              <a:solidFill>
                <a:schemeClr val="tx1"/>
              </a:solidFill>
            </p:grpSpPr>
            <p:sp>
              <p:nvSpPr>
                <p:cNvPr id="51" name="Chevron 50"/>
                <p:cNvSpPr/>
                <p:nvPr userDrawn="1"/>
              </p:nvSpPr>
              <p:spPr>
                <a:xfrm rot="16200000">
                  <a:off x="-481917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Chevron 51"/>
                <p:cNvSpPr/>
                <p:nvPr userDrawn="1"/>
              </p:nvSpPr>
              <p:spPr>
                <a:xfrm rot="16200000">
                  <a:off x="68875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Chevron 52"/>
                <p:cNvSpPr/>
                <p:nvPr userDrawn="1"/>
              </p:nvSpPr>
              <p:spPr>
                <a:xfrm rot="16200000">
                  <a:off x="185942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Chevron 53"/>
                <p:cNvSpPr/>
                <p:nvPr userDrawn="1"/>
              </p:nvSpPr>
              <p:spPr>
                <a:xfrm rot="16200000">
                  <a:off x="-1652585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6" name="Group 45"/>
              <p:cNvGrpSpPr/>
              <p:nvPr userDrawn="1"/>
            </p:nvGrpSpPr>
            <p:grpSpPr>
              <a:xfrm>
                <a:off x="9663161" y="2339340"/>
                <a:ext cx="973616" cy="184150"/>
                <a:chOff x="-1904998" y="3362326"/>
                <a:chExt cx="4683583" cy="666750"/>
              </a:xfrm>
              <a:solidFill>
                <a:schemeClr val="tx1"/>
              </a:solidFill>
            </p:grpSpPr>
            <p:sp>
              <p:nvSpPr>
                <p:cNvPr id="47" name="Chevron 46"/>
                <p:cNvSpPr/>
                <p:nvPr userDrawn="1"/>
              </p:nvSpPr>
              <p:spPr>
                <a:xfrm rot="16200000">
                  <a:off x="-481917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Chevron 47"/>
                <p:cNvSpPr/>
                <p:nvPr userDrawn="1"/>
              </p:nvSpPr>
              <p:spPr>
                <a:xfrm rot="16200000">
                  <a:off x="68875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Chevron 48"/>
                <p:cNvSpPr/>
                <p:nvPr userDrawn="1"/>
              </p:nvSpPr>
              <p:spPr>
                <a:xfrm rot="16200000">
                  <a:off x="185942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Chevron 49"/>
                <p:cNvSpPr/>
                <p:nvPr userDrawn="1"/>
              </p:nvSpPr>
              <p:spPr>
                <a:xfrm rot="16200000">
                  <a:off x="-1652585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9" name="Group 58"/>
            <p:cNvGrpSpPr/>
            <p:nvPr userDrawn="1"/>
          </p:nvGrpSpPr>
          <p:grpSpPr>
            <a:xfrm>
              <a:off x="5426441" y="6126480"/>
              <a:ext cx="602918" cy="359410"/>
              <a:chOff x="9663161" y="1943100"/>
              <a:chExt cx="973616" cy="580390"/>
            </a:xfrm>
          </p:grpSpPr>
          <p:grpSp>
            <p:nvGrpSpPr>
              <p:cNvPr id="60" name="Group 59"/>
              <p:cNvGrpSpPr/>
              <p:nvPr userDrawn="1"/>
            </p:nvGrpSpPr>
            <p:grpSpPr>
              <a:xfrm>
                <a:off x="9663161" y="1943100"/>
                <a:ext cx="973616" cy="184150"/>
                <a:chOff x="-1904998" y="3362326"/>
                <a:chExt cx="4683583" cy="666750"/>
              </a:xfrm>
              <a:solidFill>
                <a:schemeClr val="tx1"/>
              </a:solidFill>
            </p:grpSpPr>
            <p:sp>
              <p:nvSpPr>
                <p:cNvPr id="71" name="Chevron 70"/>
                <p:cNvSpPr/>
                <p:nvPr userDrawn="1"/>
              </p:nvSpPr>
              <p:spPr>
                <a:xfrm rot="16200000">
                  <a:off x="-481917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Chevron 71"/>
                <p:cNvSpPr/>
                <p:nvPr userDrawn="1"/>
              </p:nvSpPr>
              <p:spPr>
                <a:xfrm rot="16200000">
                  <a:off x="68875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Chevron 72"/>
                <p:cNvSpPr/>
                <p:nvPr userDrawn="1"/>
              </p:nvSpPr>
              <p:spPr>
                <a:xfrm rot="16200000">
                  <a:off x="185942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4" name="Chevron 73"/>
                <p:cNvSpPr/>
                <p:nvPr userDrawn="1"/>
              </p:nvSpPr>
              <p:spPr>
                <a:xfrm rot="16200000">
                  <a:off x="-1652585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1" name="Group 60"/>
              <p:cNvGrpSpPr/>
              <p:nvPr userDrawn="1"/>
            </p:nvGrpSpPr>
            <p:grpSpPr>
              <a:xfrm>
                <a:off x="9663161" y="2141220"/>
                <a:ext cx="973616" cy="184150"/>
                <a:chOff x="-1904998" y="3362326"/>
                <a:chExt cx="4683583" cy="666750"/>
              </a:xfrm>
              <a:solidFill>
                <a:schemeClr val="tx1"/>
              </a:solidFill>
            </p:grpSpPr>
            <p:sp>
              <p:nvSpPr>
                <p:cNvPr id="67" name="Chevron 66"/>
                <p:cNvSpPr/>
                <p:nvPr userDrawn="1"/>
              </p:nvSpPr>
              <p:spPr>
                <a:xfrm rot="16200000">
                  <a:off x="-481917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Chevron 67"/>
                <p:cNvSpPr/>
                <p:nvPr userDrawn="1"/>
              </p:nvSpPr>
              <p:spPr>
                <a:xfrm rot="16200000">
                  <a:off x="68875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Chevron 68"/>
                <p:cNvSpPr/>
                <p:nvPr userDrawn="1"/>
              </p:nvSpPr>
              <p:spPr>
                <a:xfrm rot="16200000">
                  <a:off x="185942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0" name="Chevron 69"/>
                <p:cNvSpPr/>
                <p:nvPr userDrawn="1"/>
              </p:nvSpPr>
              <p:spPr>
                <a:xfrm rot="16200000">
                  <a:off x="-1652585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2" name="Group 61"/>
              <p:cNvGrpSpPr/>
              <p:nvPr userDrawn="1"/>
            </p:nvGrpSpPr>
            <p:grpSpPr>
              <a:xfrm>
                <a:off x="9663161" y="2339340"/>
                <a:ext cx="973616" cy="184150"/>
                <a:chOff x="-1904998" y="3362326"/>
                <a:chExt cx="4683583" cy="666750"/>
              </a:xfrm>
              <a:solidFill>
                <a:schemeClr val="tx1"/>
              </a:solidFill>
            </p:grpSpPr>
            <p:sp>
              <p:nvSpPr>
                <p:cNvPr id="63" name="Chevron 62"/>
                <p:cNvSpPr/>
                <p:nvPr userDrawn="1"/>
              </p:nvSpPr>
              <p:spPr>
                <a:xfrm rot="16200000">
                  <a:off x="-481917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4" name="Chevron 63"/>
                <p:cNvSpPr/>
                <p:nvPr userDrawn="1"/>
              </p:nvSpPr>
              <p:spPr>
                <a:xfrm rot="16200000">
                  <a:off x="68875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Chevron 64"/>
                <p:cNvSpPr/>
                <p:nvPr userDrawn="1"/>
              </p:nvSpPr>
              <p:spPr>
                <a:xfrm rot="16200000">
                  <a:off x="1859423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6" name="Chevron 65"/>
                <p:cNvSpPr/>
                <p:nvPr userDrawn="1"/>
              </p:nvSpPr>
              <p:spPr>
                <a:xfrm rot="16200000">
                  <a:off x="-1652585" y="3109913"/>
                  <a:ext cx="666750" cy="1171575"/>
                </a:xfrm>
                <a:prstGeom prst="chevron">
                  <a:avLst>
                    <a:gd name="adj" fmla="val 7714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B7B3558B-2A6D-49FA-80B6-2EBA817149A1}"/>
              </a:ext>
            </a:extLst>
          </p:cNvPr>
          <p:cNvSpPr/>
          <p:nvPr userDrawn="1"/>
        </p:nvSpPr>
        <p:spPr>
          <a:xfrm>
            <a:off x="1176398" y="468182"/>
            <a:ext cx="9839204" cy="5921636"/>
          </a:xfrm>
          <a:prstGeom prst="roundRect">
            <a:avLst>
              <a:gd name="adj" fmla="val 11437"/>
            </a:avLst>
          </a:prstGeom>
          <a:solidFill>
            <a:schemeClr val="bg1">
              <a:alpha val="82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x-none" dirty="0"/>
          </a:p>
        </p:txBody>
      </p:sp>
      <p:sp>
        <p:nvSpPr>
          <p:cNvPr id="6" name="Shape 95"/>
          <p:cNvSpPr txBox="1">
            <a:spLocks noGrp="1"/>
          </p:cNvSpPr>
          <p:nvPr>
            <p:ph type="title"/>
          </p:nvPr>
        </p:nvSpPr>
        <p:spPr>
          <a:xfrm>
            <a:off x="2370959" y="546408"/>
            <a:ext cx="7450082" cy="732011"/>
          </a:xfrm>
          <a:prstGeom prst="rect">
            <a:avLst/>
          </a:prstGeom>
        </p:spPr>
        <p:txBody>
          <a:bodyPr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defRPr sz="36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1332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4CDE606-9C77-408D-BE03-24680037D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61394E-2CAD-4E17-8514-3D6CB3838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1EDCC0C-D0B1-41A7-84F3-DF42703226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22CB2-C0B0-4533-93F7-29C35AD9B5A9}" type="datetimeFigureOut">
              <a:rPr lang="en-US" smtClean="0"/>
              <a:t>22/3/2020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1EC9F74-044A-428D-91EA-407292FCE8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23FBA8E-2865-40A0-A7CB-D3D1D842EF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3F91B-6294-443A-B4E9-CBD2F357A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48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60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1" r:id="rId11"/>
    <p:sldLayoutId id="2147483659" r:id="rId12"/>
    <p:sldLayoutId id="21474836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 txBox="1">
            <a:spLocks/>
          </p:cNvSpPr>
          <p:nvPr/>
        </p:nvSpPr>
        <p:spPr>
          <a:xfrm>
            <a:off x="4101220" y="2776407"/>
            <a:ext cx="3902043" cy="1305187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SzPct val="1000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>
              <a:spcBef>
                <a:spcPts val="0"/>
              </a:spcBef>
              <a:buSzPct val="100000"/>
              <a:defRPr sz="6400"/>
            </a:lvl2pPr>
            <a:lvl3pPr lvl="2" algn="ctr">
              <a:spcBef>
                <a:spcPts val="0"/>
              </a:spcBef>
              <a:buSzPct val="100000"/>
              <a:defRPr sz="6400"/>
            </a:lvl3pPr>
            <a:lvl4pPr lvl="3" algn="ctr">
              <a:spcBef>
                <a:spcPts val="0"/>
              </a:spcBef>
              <a:buSzPct val="100000"/>
              <a:defRPr sz="6400"/>
            </a:lvl4pPr>
            <a:lvl5pPr lvl="4" algn="ctr">
              <a:spcBef>
                <a:spcPts val="0"/>
              </a:spcBef>
              <a:buSzPct val="100000"/>
              <a:defRPr sz="6400"/>
            </a:lvl5pPr>
            <a:lvl6pPr lvl="5" algn="ctr">
              <a:spcBef>
                <a:spcPts val="0"/>
              </a:spcBef>
              <a:buSzPct val="100000"/>
              <a:defRPr sz="6400"/>
            </a:lvl6pPr>
            <a:lvl7pPr lvl="6" algn="ctr">
              <a:spcBef>
                <a:spcPts val="0"/>
              </a:spcBef>
              <a:buSzPct val="100000"/>
              <a:defRPr sz="6400"/>
            </a:lvl7pPr>
            <a:lvl8pPr lvl="7" algn="ctr">
              <a:spcBef>
                <a:spcPts val="0"/>
              </a:spcBef>
              <a:buSzPct val="100000"/>
              <a:defRPr sz="6400"/>
            </a:lvl8pPr>
            <a:lvl9pPr lvl="8" algn="ctr">
              <a:spcBef>
                <a:spcPts val="0"/>
              </a:spcBef>
              <a:buSzPct val="100000"/>
              <a:defRPr sz="6400"/>
            </a:lvl9pPr>
          </a:lstStyle>
          <a:p>
            <a:r>
              <a:rPr lang="en-US" sz="5400" b="1" spc="-150" dirty="0" smtClean="0">
                <a:solidFill>
                  <a:schemeClr val="bg1"/>
                </a:solidFill>
                <a:ea typeface="Roboto Medium" panose="02000000000000000000" pitchFamily="2" charset="0"/>
              </a:rPr>
              <a:t>RUNNING NINJA</a:t>
            </a:r>
            <a:endParaRPr lang="en" sz="5400" spc="-150" dirty="0">
              <a:solidFill>
                <a:schemeClr val="bg1"/>
              </a:solidFill>
              <a:ea typeface="Roboto Medium" panose="02000000000000000000" pitchFamily="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18058" y="4081594"/>
            <a:ext cx="275588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" sz="20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Made and presented by </a:t>
            </a:r>
          </a:p>
          <a:p>
            <a:pPr algn="ctr"/>
            <a:r>
              <a:rPr lang="en" sz="20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 Thanh Son</a:t>
            </a:r>
            <a:endParaRPr lang="en-US" sz="2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768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917" b="1474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ound Same Side Corner Rectangle 5"/>
          <p:cNvSpPr/>
          <p:nvPr/>
        </p:nvSpPr>
        <p:spPr>
          <a:xfrm rot="5400000">
            <a:off x="9204528" y="-396667"/>
            <a:ext cx="2031591" cy="3943351"/>
          </a:xfrm>
          <a:prstGeom prst="round2SameRect">
            <a:avLst>
              <a:gd name="adj1" fmla="val 0"/>
              <a:gd name="adj2" fmla="val 10762"/>
            </a:avLst>
          </a:prstGeom>
          <a:solidFill>
            <a:srgbClr val="FFC000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C98CEC8-2E60-4064-BDD4-9E2DF1BC342E}"/>
              </a:ext>
            </a:extLst>
          </p:cNvPr>
          <p:cNvSpPr txBox="1">
            <a:spLocks/>
          </p:cNvSpPr>
          <p:nvPr/>
        </p:nvSpPr>
        <p:spPr>
          <a:xfrm>
            <a:off x="8220234" y="767376"/>
            <a:ext cx="3860800" cy="1823428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Medium" panose="02000000000000000000" pitchFamily="2" charset="0"/>
                <a:ea typeface="Roboto Medium" panose="02000000000000000000" pitchFamily="2" charset="0"/>
              </a:rPr>
              <a:t>THANKS FOR LISTENING</a:t>
            </a:r>
            <a:endParaRPr 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 rot="5400000">
            <a:off x="11436406" y="809588"/>
            <a:ext cx="18757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Slidehood.com</a:t>
            </a:r>
          </a:p>
        </p:txBody>
      </p:sp>
    </p:spTree>
    <p:extLst>
      <p:ext uri="{BB962C8B-B14F-4D97-AF65-F5344CB8AC3E}">
        <p14:creationId xmlns:p14="http://schemas.microsoft.com/office/powerpoint/2010/main" val="33028081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xmlns="" id="{ACE76C57-5F70-4975-864B-3239EADA3284}"/>
              </a:ext>
            </a:extLst>
          </p:cNvPr>
          <p:cNvSpPr txBox="1">
            <a:spLocks/>
          </p:cNvSpPr>
          <p:nvPr/>
        </p:nvSpPr>
        <p:spPr>
          <a:xfrm>
            <a:off x="248700" y="1344442"/>
            <a:ext cx="5877280" cy="660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 smtClean="0">
                <a:solidFill>
                  <a:schemeClr val="bg1"/>
                </a:solidFill>
                <a:latin typeface="+mj-lt"/>
              </a:rPr>
              <a:t>OVERVIEW</a:t>
            </a:r>
            <a:endParaRPr lang="en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 rot="5400000">
            <a:off x="11530748" y="729759"/>
            <a:ext cx="17161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Slidehood.com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xmlns="" id="{ACE76C57-5F70-4975-864B-3239EADA3284}"/>
              </a:ext>
            </a:extLst>
          </p:cNvPr>
          <p:cNvSpPr txBox="1">
            <a:spLocks/>
          </p:cNvSpPr>
          <p:nvPr/>
        </p:nvSpPr>
        <p:spPr>
          <a:xfrm>
            <a:off x="248700" y="2737167"/>
            <a:ext cx="8659910" cy="660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sz="2400" dirty="0" smtClean="0">
                <a:solidFill>
                  <a:schemeClr val="bg1"/>
                </a:solidFill>
                <a:latin typeface="+mj-lt"/>
              </a:rPr>
              <a:t>Brief info about game development</a:t>
            </a:r>
          </a:p>
          <a:p>
            <a:endParaRPr lang="en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xmlns="" id="{ACE76C57-5F70-4975-864B-3239EADA3284}"/>
              </a:ext>
            </a:extLst>
          </p:cNvPr>
          <p:cNvSpPr txBox="1">
            <a:spLocks/>
          </p:cNvSpPr>
          <p:nvPr/>
        </p:nvSpPr>
        <p:spPr>
          <a:xfrm>
            <a:off x="248700" y="3469389"/>
            <a:ext cx="5877280" cy="660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sz="2400" dirty="0" smtClean="0">
                <a:solidFill>
                  <a:schemeClr val="bg1"/>
                </a:solidFill>
                <a:latin typeface="+mj-lt"/>
              </a:rPr>
              <a:t>Gameplay and Objectives</a:t>
            </a:r>
          </a:p>
          <a:p>
            <a:endParaRPr lang="en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xmlns="" id="{ACE76C57-5F70-4975-864B-3239EADA3284}"/>
              </a:ext>
            </a:extLst>
          </p:cNvPr>
          <p:cNvSpPr txBox="1">
            <a:spLocks/>
          </p:cNvSpPr>
          <p:nvPr/>
        </p:nvSpPr>
        <p:spPr>
          <a:xfrm>
            <a:off x="248700" y="4203123"/>
            <a:ext cx="5877280" cy="660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sz="2400" dirty="0" smtClean="0">
                <a:solidFill>
                  <a:schemeClr val="bg1"/>
                </a:solidFill>
                <a:latin typeface="+mj-lt"/>
              </a:rPr>
              <a:t>Features</a:t>
            </a:r>
            <a:endParaRPr lang="en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xmlns="" id="{ACE76C57-5F70-4975-864B-3239EADA3284}"/>
              </a:ext>
            </a:extLst>
          </p:cNvPr>
          <p:cNvSpPr txBox="1">
            <a:spLocks/>
          </p:cNvSpPr>
          <p:nvPr/>
        </p:nvSpPr>
        <p:spPr>
          <a:xfrm>
            <a:off x="248700" y="4936857"/>
            <a:ext cx="5877280" cy="660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sz="2400" dirty="0" smtClean="0">
                <a:solidFill>
                  <a:schemeClr val="bg1"/>
                </a:solidFill>
                <a:latin typeface="+mj-lt"/>
              </a:rPr>
              <a:t>Future Ideas</a:t>
            </a:r>
          </a:p>
          <a:p>
            <a:endParaRPr lang="en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xmlns="" id="{ACE76C57-5F70-4975-864B-3239EADA3284}"/>
              </a:ext>
            </a:extLst>
          </p:cNvPr>
          <p:cNvSpPr txBox="1">
            <a:spLocks/>
          </p:cNvSpPr>
          <p:nvPr/>
        </p:nvSpPr>
        <p:spPr>
          <a:xfrm>
            <a:off x="248700" y="5670591"/>
            <a:ext cx="5877280" cy="660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sz="2400" dirty="0" smtClean="0">
                <a:solidFill>
                  <a:schemeClr val="bg1"/>
                </a:solidFill>
                <a:latin typeface="+mj-lt"/>
              </a:rPr>
              <a:t>Useful stuff in development</a:t>
            </a:r>
          </a:p>
          <a:p>
            <a:endParaRPr lang="en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26238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CEFD591A-500C-4353-AEC8-A8DBEC290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8785" y="1465708"/>
            <a:ext cx="5963216" cy="847999"/>
          </a:xfrm>
        </p:spPr>
        <p:txBody>
          <a:bodyPr>
            <a:noAutofit/>
          </a:bodyPr>
          <a:lstStyle/>
          <a:p>
            <a:r>
              <a:rPr lang="en-US" sz="3600" dirty="0" smtClean="0">
                <a:ea typeface="Roboto Medium" panose="02000000000000000000" pitchFamily="2" charset="0"/>
              </a:rPr>
              <a:t>About this game development</a:t>
            </a:r>
            <a:endParaRPr lang="en-US" sz="360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Medium" panose="02000000000000000000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843FF1A-23A1-4976-9373-DD7FE17CEFA1}"/>
              </a:ext>
            </a:extLst>
          </p:cNvPr>
          <p:cNvSpPr/>
          <p:nvPr/>
        </p:nvSpPr>
        <p:spPr>
          <a:xfrm rot="5400000">
            <a:off x="11450920" y="787818"/>
            <a:ext cx="183225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Slidehood.com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2947" y="1627464"/>
            <a:ext cx="5784036" cy="357070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83" y="1844922"/>
            <a:ext cx="4519793" cy="2818650"/>
          </a:xfrm>
          <a:prstGeom prst="rect">
            <a:avLst/>
          </a:prstGeom>
        </p:spPr>
      </p:pic>
      <p:grpSp>
        <p:nvGrpSpPr>
          <p:cNvPr id="14" name="Shape 497"/>
          <p:cNvGrpSpPr/>
          <p:nvPr/>
        </p:nvGrpSpPr>
        <p:grpSpPr>
          <a:xfrm>
            <a:off x="6766768" y="2831822"/>
            <a:ext cx="438631" cy="422425"/>
            <a:chOff x="2583325" y="2972875"/>
            <a:chExt cx="462850" cy="445750"/>
          </a:xfrm>
          <a:solidFill>
            <a:schemeClr val="tx1"/>
          </a:solidFill>
        </p:grpSpPr>
        <p:sp>
          <p:nvSpPr>
            <p:cNvPr id="15" name="Shape 498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0" t="0" r="0" b="0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" name="Shape 49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0" t="0" r="0" b="0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7414788" y="283977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Windows</a:t>
            </a:r>
            <a:endParaRPr lang="en-US" dirty="0"/>
          </a:p>
        </p:txBody>
      </p:sp>
      <p:grpSp>
        <p:nvGrpSpPr>
          <p:cNvPr id="18" name="Shape 396"/>
          <p:cNvGrpSpPr/>
          <p:nvPr/>
        </p:nvGrpSpPr>
        <p:grpSpPr>
          <a:xfrm>
            <a:off x="6798017" y="3572128"/>
            <a:ext cx="376132" cy="375562"/>
            <a:chOff x="6660750" y="298550"/>
            <a:chExt cx="396900" cy="396300"/>
          </a:xfrm>
          <a:solidFill>
            <a:schemeClr val="tx1"/>
          </a:solidFill>
        </p:grpSpPr>
        <p:sp>
          <p:nvSpPr>
            <p:cNvPr id="19" name="Shape 397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0" t="0" r="0" b="0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0" name="Shape 398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0" t="0" r="0" b="0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7414787" y="3543649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 weeks</a:t>
            </a:r>
            <a:endParaRPr lang="en-US" dirty="0"/>
          </a:p>
        </p:txBody>
      </p:sp>
      <p:sp>
        <p:nvSpPr>
          <p:cNvPr id="25" name="Shape 503"/>
          <p:cNvSpPr/>
          <p:nvPr/>
        </p:nvSpPr>
        <p:spPr>
          <a:xfrm>
            <a:off x="6802637" y="4368559"/>
            <a:ext cx="402762" cy="402738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414788" y="4316243"/>
            <a:ext cx="3783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Microsoft Visual Studio Express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3336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65">
            <a:extLst>
              <a:ext uri="{FF2B5EF4-FFF2-40B4-BE49-F238E27FC236}">
                <a16:creationId xmlns:a16="http://schemas.microsoft.com/office/drawing/2014/main" xmlns="" id="{85F0CC74-AA45-428B-8A41-FF685D090E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85480" y="588267"/>
            <a:ext cx="6463320" cy="993324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Gameplay</a:t>
            </a:r>
            <a:endParaRPr lang="en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8BF39DD-3421-4210-A226-A142050B27F4}"/>
              </a:ext>
            </a:extLst>
          </p:cNvPr>
          <p:cNvSpPr/>
          <p:nvPr/>
        </p:nvSpPr>
        <p:spPr>
          <a:xfrm rot="5400000">
            <a:off x="11465434" y="838617"/>
            <a:ext cx="193385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Slidehood.com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53" y="254127"/>
            <a:ext cx="4719874" cy="2654929"/>
          </a:xfrm>
          <a:prstGeom prst="rect">
            <a:avLst/>
          </a:prstGeom>
        </p:spPr>
      </p:pic>
      <p:sp>
        <p:nvSpPr>
          <p:cNvPr id="3" name="Down Arrow 2"/>
          <p:cNvSpPr/>
          <p:nvPr/>
        </p:nvSpPr>
        <p:spPr>
          <a:xfrm>
            <a:off x="2492710" y="2979623"/>
            <a:ext cx="362160" cy="5855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26" y="3671705"/>
            <a:ext cx="4478152" cy="29862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85480" y="1958888"/>
            <a:ext cx="3733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 Inspired by Dino Disconnect Game.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585480" y="2521395"/>
            <a:ext cx="59372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 Control your character (a ninja) using Up/Down </a:t>
            </a:r>
          </a:p>
          <a:p>
            <a:r>
              <a:rPr lang="en-US" dirty="0"/>
              <a:t>a</a:t>
            </a:r>
            <a:r>
              <a:rPr lang="en-US" dirty="0" smtClean="0"/>
              <a:t>rrow keys to dodge and pass through all kinds of </a:t>
            </a:r>
          </a:p>
          <a:p>
            <a:r>
              <a:rPr lang="en-US" dirty="0" smtClean="0"/>
              <a:t>Obstacles like spikes, bats ...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585480" y="3620338"/>
            <a:ext cx="3948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 Pass 1 obstacle -&gt; Get 1 point	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585480" y="4165283"/>
            <a:ext cx="71522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+ As you proceed further and in a stage, the game will be harder</a:t>
            </a:r>
          </a:p>
          <a:p>
            <a:r>
              <a:rPr lang="en-US" dirty="0" smtClean="0"/>
              <a:t>and those obstacles become more tricky to dodge. They can </a:t>
            </a:r>
          </a:p>
          <a:p>
            <a:r>
              <a:rPr lang="en-US" dirty="0" smtClean="0"/>
              <a:t>move faster, more variety and sometime have surprise special</a:t>
            </a:r>
          </a:p>
          <a:p>
            <a:r>
              <a:rPr lang="en-US" dirty="0" smtClean="0"/>
              <a:t>movement.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585480" y="5439839"/>
            <a:ext cx="71522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+ The game has no limit. It ends when your character is stopped </a:t>
            </a:r>
          </a:p>
          <a:p>
            <a:r>
              <a:rPr lang="en-US" dirty="0" smtClean="0"/>
              <a:t>by any obstacle.	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057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80"/>
          <p:cNvSpPr txBox="1">
            <a:spLocks/>
          </p:cNvSpPr>
          <p:nvPr/>
        </p:nvSpPr>
        <p:spPr>
          <a:xfrm>
            <a:off x="4433541" y="776174"/>
            <a:ext cx="3596883" cy="771892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sz="3200" kern="1200">
                <a:solidFill>
                  <a:srgbClr val="131F2B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r>
              <a:rPr lang="en" sz="4000" dirty="0" smtClean="0">
                <a:solidFill>
                  <a:schemeClr val="bg1"/>
                </a:solidFill>
                <a:latin typeface="+mj-lt"/>
                <a:ea typeface="Roboto Medium" panose="02000000000000000000" pitchFamily="2" charset="0"/>
              </a:rPr>
              <a:t>Objectives</a:t>
            </a:r>
            <a:endParaRPr lang="en" sz="4000" dirty="0">
              <a:solidFill>
                <a:schemeClr val="bg1"/>
              </a:solidFill>
              <a:latin typeface="+mj-lt"/>
              <a:ea typeface="Roboto Medium" panose="020000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1FC0428-E6EC-4DBE-9530-F222B75A5F18}"/>
              </a:ext>
            </a:extLst>
          </p:cNvPr>
          <p:cNvSpPr/>
          <p:nvPr/>
        </p:nvSpPr>
        <p:spPr>
          <a:xfrm>
            <a:off x="2814282" y="2428415"/>
            <a:ext cx="301746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Stay alive and score as much as possible. Even though you failed, never give up!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1FC0428-E6EC-4DBE-9530-F222B75A5F18}"/>
              </a:ext>
            </a:extLst>
          </p:cNvPr>
          <p:cNvSpPr/>
          <p:nvPr/>
        </p:nvSpPr>
        <p:spPr>
          <a:xfrm>
            <a:off x="6597648" y="2428415"/>
            <a:ext cx="301746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Become satisfied as you get better and better at the game.</a:t>
            </a:r>
            <a:endParaRPr lang="en-US" sz="1600" dirty="0">
              <a:solidFill>
                <a:schemeClr val="bg1"/>
              </a:solidFill>
            </a:endParaRPr>
          </a:p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3BCB2097-C847-40BA-8D5E-74F20DE0B44A}"/>
              </a:ext>
            </a:extLst>
          </p:cNvPr>
          <p:cNvSpPr/>
          <p:nvPr/>
        </p:nvSpPr>
        <p:spPr>
          <a:xfrm>
            <a:off x="4750532" y="4744788"/>
            <a:ext cx="30174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And the most important: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HAVE FUN !!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 rot="5400000">
            <a:off x="11530748" y="729759"/>
            <a:ext cx="17161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Slidehood.com</a:t>
            </a:r>
          </a:p>
        </p:txBody>
      </p:sp>
      <p:grpSp>
        <p:nvGrpSpPr>
          <p:cNvPr id="22" name="Shape 453"/>
          <p:cNvGrpSpPr>
            <a:grpSpLocks noChangeAspect="1"/>
          </p:cNvGrpSpPr>
          <p:nvPr/>
        </p:nvGrpSpPr>
        <p:grpSpPr>
          <a:xfrm>
            <a:off x="4022207" y="1611266"/>
            <a:ext cx="601615" cy="641019"/>
            <a:chOff x="5970800" y="1619250"/>
            <a:chExt cx="428650" cy="456725"/>
          </a:xfrm>
          <a:solidFill>
            <a:srgbClr val="FFC000"/>
          </a:solidFill>
        </p:grpSpPr>
        <p:sp>
          <p:nvSpPr>
            <p:cNvPr id="23" name="Shape 454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0" t="0" r="0" b="0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" name="Shape 455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0" t="0" r="0" b="0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" name="Shape 456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0" t="0" r="0" b="0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6" name="Shape 457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0" t="0" r="0" b="0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7" name="Shape 458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0" t="0" r="0" b="0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grpSp>
        <p:nvGrpSpPr>
          <p:cNvPr id="28" name="Shape 483"/>
          <p:cNvGrpSpPr>
            <a:grpSpLocks noChangeAspect="1"/>
          </p:cNvGrpSpPr>
          <p:nvPr/>
        </p:nvGrpSpPr>
        <p:grpSpPr>
          <a:xfrm>
            <a:off x="7755942" y="1688389"/>
            <a:ext cx="669209" cy="618633"/>
            <a:chOff x="5975075" y="2327500"/>
            <a:chExt cx="420100" cy="388350"/>
          </a:xfrm>
          <a:solidFill>
            <a:srgbClr val="FFC000"/>
          </a:solidFill>
        </p:grpSpPr>
        <p:sp>
          <p:nvSpPr>
            <p:cNvPr id="29" name="Shape 484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0" name="Shape 485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31" name="Shape 470"/>
          <p:cNvSpPr>
            <a:spLocks noChangeAspect="1"/>
          </p:cNvSpPr>
          <p:nvPr/>
        </p:nvSpPr>
        <p:spPr>
          <a:xfrm>
            <a:off x="5829510" y="3660080"/>
            <a:ext cx="859512" cy="859512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07958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360" y="293614"/>
            <a:ext cx="9743661" cy="648494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12360" y="293614"/>
            <a:ext cx="9743661" cy="6484948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6001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95">
            <a:extLst>
              <a:ext uri="{FF2B5EF4-FFF2-40B4-BE49-F238E27FC236}">
                <a16:creationId xmlns:a16="http://schemas.microsoft.com/office/drawing/2014/main" xmlns="" id="{945A2B87-35FA-443E-9349-8FCB6F13AEBA}"/>
              </a:ext>
            </a:extLst>
          </p:cNvPr>
          <p:cNvSpPr txBox="1">
            <a:spLocks/>
          </p:cNvSpPr>
          <p:nvPr/>
        </p:nvSpPr>
        <p:spPr>
          <a:xfrm>
            <a:off x="157290" y="1618908"/>
            <a:ext cx="6343097" cy="652015"/>
          </a:xfrm>
          <a:prstGeom prst="rect">
            <a:avLst/>
          </a:prstGeom>
          <a:noFill/>
          <a:ln>
            <a:noFill/>
          </a:ln>
        </p:spPr>
        <p:txBody>
          <a:bodyPr vert="horz" lIns="91425" tIns="91425" rIns="91425" bIns="91425" rtlCol="0" anchor="t" anchorCtr="0">
            <a:noAutofit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>
                <a:latin typeface="+mj-lt"/>
                <a:ea typeface="Muli"/>
                <a:cs typeface="Muli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-US" sz="3600" dirty="0">
                <a:solidFill>
                  <a:srgbClr val="FFC000"/>
                </a:solidFill>
                <a:sym typeface="Muli"/>
              </a:rPr>
              <a:t>	</a:t>
            </a:r>
            <a:r>
              <a:rPr lang="en-US" sz="36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Muli"/>
              </a:rPr>
              <a:t>Customize your game</a:t>
            </a:r>
            <a:endParaRPr lang="en-US" sz="3600" dirty="0">
              <a:solidFill>
                <a:srgbClr val="FFC000"/>
              </a:solidFill>
              <a:sym typeface="Muli"/>
            </a:endParaRPr>
          </a:p>
          <a:p>
            <a:pPr algn="ctr"/>
            <a:endParaRPr lang="en-US" sz="3600" dirty="0">
              <a:solidFill>
                <a:srgbClr val="FFC000"/>
              </a:solidFill>
              <a:sym typeface="Muli"/>
            </a:endParaRPr>
          </a:p>
          <a:p>
            <a:pPr algn="ctr"/>
            <a:endParaRPr lang="en-US" sz="3600" dirty="0">
              <a:solidFill>
                <a:srgbClr val="FFC000"/>
              </a:solidFill>
              <a:sym typeface="Muli"/>
            </a:endParaRPr>
          </a:p>
        </p:txBody>
      </p:sp>
      <p:sp>
        <p:nvSpPr>
          <p:cNvPr id="10" name="Rectangle 9"/>
          <p:cNvSpPr/>
          <p:nvPr/>
        </p:nvSpPr>
        <p:spPr>
          <a:xfrm rot="5400000">
            <a:off x="11450919" y="831359"/>
            <a:ext cx="19193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Slidehood.com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662" y="1827482"/>
            <a:ext cx="4815987" cy="3209765"/>
          </a:xfrm>
          <a:prstGeom prst="rect">
            <a:avLst/>
          </a:prstGeom>
        </p:spPr>
      </p:pic>
      <p:sp>
        <p:nvSpPr>
          <p:cNvPr id="12" name="Shape 395">
            <a:extLst>
              <a:ext uri="{FF2B5EF4-FFF2-40B4-BE49-F238E27FC236}">
                <a16:creationId xmlns:a16="http://schemas.microsoft.com/office/drawing/2014/main" xmlns="" id="{945A2B87-35FA-443E-9349-8FCB6F13AEBA}"/>
              </a:ext>
            </a:extLst>
          </p:cNvPr>
          <p:cNvSpPr txBox="1">
            <a:spLocks/>
          </p:cNvSpPr>
          <p:nvPr/>
        </p:nvSpPr>
        <p:spPr>
          <a:xfrm>
            <a:off x="664286" y="2780349"/>
            <a:ext cx="4985716" cy="2256898"/>
          </a:xfrm>
          <a:prstGeom prst="rect">
            <a:avLst/>
          </a:prstGeom>
          <a:noFill/>
          <a:ln>
            <a:noFill/>
          </a:ln>
        </p:spPr>
        <p:txBody>
          <a:bodyPr vert="horz" lIns="91425" tIns="91425" rIns="91425" bIns="91425" rtlCol="0" anchor="t" anchorCtr="0">
            <a:noAutofit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>
                <a:latin typeface="+mj-lt"/>
                <a:ea typeface="Muli"/>
                <a:cs typeface="Muli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2400" dirty="0" smtClean="0">
                <a:solidFill>
                  <a:srgbClr val="FFC000"/>
                </a:solidFill>
                <a:sym typeface="Muli"/>
              </a:rPr>
              <a:t>+ Change background.</a:t>
            </a:r>
          </a:p>
          <a:p>
            <a:r>
              <a:rPr lang="en-US" sz="2400" dirty="0" smtClean="0">
                <a:solidFill>
                  <a:srgbClr val="FFC000"/>
                </a:solidFill>
                <a:sym typeface="Muli"/>
              </a:rPr>
              <a:t>+ Become a male or a female ninja.</a:t>
            </a:r>
          </a:p>
          <a:p>
            <a:r>
              <a:rPr lang="en-US" sz="2400" dirty="0" smtClean="0">
                <a:solidFill>
                  <a:srgbClr val="FFC000"/>
                </a:solidFill>
                <a:sym typeface="Muli"/>
              </a:rPr>
              <a:t>+ Challenge yourself with higher game difficulty.</a:t>
            </a:r>
          </a:p>
          <a:p>
            <a:r>
              <a:rPr lang="en-US" sz="2400" dirty="0" smtClean="0">
                <a:solidFill>
                  <a:srgbClr val="FFC000"/>
                </a:solidFill>
                <a:sym typeface="Muli"/>
              </a:rPr>
              <a:t>+ Enjoy awesome music or turn it off to focus on your run.</a:t>
            </a:r>
            <a:endParaRPr lang="en-US" sz="2400" dirty="0" smtClean="0">
              <a:solidFill>
                <a:srgbClr val="FFC000"/>
              </a:solidFill>
              <a:sym typeface="Muli"/>
            </a:endParaRPr>
          </a:p>
          <a:p>
            <a:endParaRPr lang="en-US" sz="2400" dirty="0">
              <a:solidFill>
                <a:srgbClr val="FFC000"/>
              </a:solidFill>
              <a:sym typeface="Muli"/>
            </a:endParaRPr>
          </a:p>
          <a:p>
            <a:endParaRPr lang="en-US" sz="3600" dirty="0">
              <a:solidFill>
                <a:srgbClr val="FFC000"/>
              </a:solidFill>
              <a:sym typeface="Muli"/>
            </a:endParaRPr>
          </a:p>
          <a:p>
            <a:endParaRPr lang="en-US" sz="3600" dirty="0">
              <a:solidFill>
                <a:srgbClr val="FFC000"/>
              </a:solidFill>
              <a:sym typeface="Muli"/>
            </a:endParaRPr>
          </a:p>
        </p:txBody>
      </p:sp>
    </p:spTree>
    <p:extLst>
      <p:ext uri="{BB962C8B-B14F-4D97-AF65-F5344CB8AC3E}">
        <p14:creationId xmlns:p14="http://schemas.microsoft.com/office/powerpoint/2010/main" val="6845761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0E639A28-869E-4FCC-9C6D-56F71E0540BD}"/>
              </a:ext>
            </a:extLst>
          </p:cNvPr>
          <p:cNvSpPr/>
          <p:nvPr/>
        </p:nvSpPr>
        <p:spPr>
          <a:xfrm>
            <a:off x="2951430" y="1702295"/>
            <a:ext cx="6326807" cy="507831"/>
          </a:xfrm>
          <a:prstGeom prst="rect">
            <a:avLst/>
          </a:prstGeom>
          <a:noFill/>
          <a:ln>
            <a:noFill/>
          </a:ln>
        </p:spPr>
        <p:txBody>
          <a:bodyPr vert="horz" lIns="91425" tIns="91425" rIns="91425" bIns="91425" rtlCol="0" anchor="t" anchorCtr="0">
            <a:noAutofit/>
          </a:bodyPr>
          <a:lstStyle/>
          <a:p>
            <a:pPr marL="228600" indent="-228600" algn="ctr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sz="36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Roboto Medium" panose="02000000000000000000" pitchFamily="2" charset="0"/>
                <a:cs typeface="Muli"/>
                <a:sym typeface="Muli"/>
              </a:rPr>
              <a:t>Future development ?</a:t>
            </a:r>
            <a:endParaRPr lang="en-US" sz="36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Roboto Medium" panose="02000000000000000000" pitchFamily="2" charset="0"/>
              <a:cs typeface="Muli"/>
              <a:sym typeface="Muli"/>
            </a:endParaRPr>
          </a:p>
        </p:txBody>
      </p:sp>
      <p:sp>
        <p:nvSpPr>
          <p:cNvPr id="12" name="Rectangle 11"/>
          <p:cNvSpPr/>
          <p:nvPr/>
        </p:nvSpPr>
        <p:spPr>
          <a:xfrm rot="5400000">
            <a:off x="11450919" y="831359"/>
            <a:ext cx="19193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Slidehood.com</a:t>
            </a:r>
          </a:p>
        </p:txBody>
      </p:sp>
      <p:sp>
        <p:nvSpPr>
          <p:cNvPr id="10" name="Shape 547"/>
          <p:cNvSpPr/>
          <p:nvPr/>
        </p:nvSpPr>
        <p:spPr>
          <a:xfrm>
            <a:off x="1027924" y="3591056"/>
            <a:ext cx="444411" cy="444387"/>
          </a:xfrm>
          <a:custGeom>
            <a:avLst/>
            <a:gdLst/>
            <a:ahLst/>
            <a:cxnLst/>
            <a:rect l="0" t="0" r="0" b="0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02051" y="3561493"/>
            <a:ext cx="38138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Show your high score with friends</a:t>
            </a:r>
            <a:endParaRPr lang="en-US" sz="2000" dirty="0"/>
          </a:p>
        </p:txBody>
      </p:sp>
      <p:grpSp>
        <p:nvGrpSpPr>
          <p:cNvPr id="16" name="Shape 598"/>
          <p:cNvGrpSpPr/>
          <p:nvPr/>
        </p:nvGrpSpPr>
        <p:grpSpPr>
          <a:xfrm>
            <a:off x="1027924" y="2714122"/>
            <a:ext cx="520793" cy="473339"/>
            <a:chOff x="4562200" y="4968250"/>
            <a:chExt cx="549550" cy="499475"/>
          </a:xfrm>
          <a:solidFill>
            <a:srgbClr val="FFFF00"/>
          </a:solidFill>
        </p:grpSpPr>
        <p:sp>
          <p:nvSpPr>
            <p:cNvPr id="17" name="Shape 59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0" t="0" r="0" b="0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8" name="Shape 600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0" t="0" r="0" b="0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9" name="Shape 601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0" t="0" r="0" b="0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0" name="Shape 602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0" t="0" r="0" b="0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1" name="Shape 603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0" t="0" r="0" b="0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702051" y="2681719"/>
            <a:ext cx="3552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Add more challenging obstacles</a:t>
            </a:r>
            <a:endParaRPr lang="en-US" sz="2000" dirty="0"/>
          </a:p>
        </p:txBody>
      </p:sp>
      <p:grpSp>
        <p:nvGrpSpPr>
          <p:cNvPr id="23" name="Shape 504"/>
          <p:cNvGrpSpPr/>
          <p:nvPr/>
        </p:nvGrpSpPr>
        <p:grpSpPr>
          <a:xfrm>
            <a:off x="6539419" y="2714122"/>
            <a:ext cx="484924" cy="358765"/>
            <a:chOff x="5255200" y="3006475"/>
            <a:chExt cx="511700" cy="378575"/>
          </a:xfrm>
          <a:solidFill>
            <a:srgbClr val="FFFF00"/>
          </a:solidFill>
        </p:grpSpPr>
        <p:sp>
          <p:nvSpPr>
            <p:cNvPr id="24" name="Shape 505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0" t="0" r="0" b="0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" name="Shape 506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0" t="0" r="0" b="0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7320609" y="3552394"/>
            <a:ext cx="4626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Provide more features/services for users</a:t>
            </a:r>
            <a:endParaRPr lang="en-US" sz="2000" dirty="0"/>
          </a:p>
        </p:txBody>
      </p:sp>
      <p:sp>
        <p:nvSpPr>
          <p:cNvPr id="27" name="Shape 482"/>
          <p:cNvSpPr/>
          <p:nvPr/>
        </p:nvSpPr>
        <p:spPr>
          <a:xfrm>
            <a:off x="6539419" y="3561493"/>
            <a:ext cx="362248" cy="381913"/>
          </a:xfrm>
          <a:custGeom>
            <a:avLst/>
            <a:gdLst/>
            <a:ahLst/>
            <a:cxnLst/>
            <a:rect l="0" t="0" r="0" b="0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320609" y="2633437"/>
            <a:ext cx="3086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Improve game performance</a:t>
            </a:r>
            <a:endParaRPr lang="en-US" sz="2000" dirty="0"/>
          </a:p>
        </p:txBody>
      </p:sp>
      <p:sp>
        <p:nvSpPr>
          <p:cNvPr id="29" name="Shape 415"/>
          <p:cNvSpPr/>
          <p:nvPr/>
        </p:nvSpPr>
        <p:spPr>
          <a:xfrm>
            <a:off x="1070734" y="4439038"/>
            <a:ext cx="358789" cy="342583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702051" y="4256386"/>
            <a:ext cx="40799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Add unlockable items (backgrounds, </a:t>
            </a:r>
          </a:p>
          <a:p>
            <a:r>
              <a:rPr lang="en-US" sz="2000" dirty="0" smtClean="0"/>
              <a:t>characters, obstacles ...)</a:t>
            </a:r>
            <a:endParaRPr lang="en-US" sz="2000" dirty="0"/>
          </a:p>
        </p:txBody>
      </p:sp>
      <p:sp>
        <p:nvSpPr>
          <p:cNvPr id="31" name="Shape 496"/>
          <p:cNvSpPr/>
          <p:nvPr/>
        </p:nvSpPr>
        <p:spPr>
          <a:xfrm>
            <a:off x="6589788" y="4366717"/>
            <a:ext cx="281222" cy="487223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320609" y="4410273"/>
            <a:ext cx="30780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Release on many platforms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36695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18">
            <a:extLst>
              <a:ext uri="{FF2B5EF4-FFF2-40B4-BE49-F238E27FC236}">
                <a16:creationId xmlns:a16="http://schemas.microsoft.com/office/drawing/2014/main" xmlns="" id="{F8C70935-AD9C-4BB7-845D-9E158701D0E2}"/>
              </a:ext>
            </a:extLst>
          </p:cNvPr>
          <p:cNvSpPr txBox="1">
            <a:spLocks/>
          </p:cNvSpPr>
          <p:nvPr/>
        </p:nvSpPr>
        <p:spPr>
          <a:xfrm>
            <a:off x="2308634" y="792212"/>
            <a:ext cx="7776926" cy="1204992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sz="3600" dirty="0" smtClean="0">
                <a:solidFill>
                  <a:srgbClr val="C43D39"/>
                </a:solidFill>
                <a:ea typeface="Roboto Medium" panose="02000000000000000000" pitchFamily="2" charset="0"/>
              </a:rPr>
              <a:t>Some helpful tools and sources in the game development</a:t>
            </a:r>
            <a:r>
              <a:rPr lang="en" sz="3600" dirty="0" smtClean="0">
                <a:solidFill>
                  <a:srgbClr val="C43D39"/>
                </a:solidFill>
                <a:ea typeface="Roboto Medium" panose="02000000000000000000" pitchFamily="2" charset="0"/>
              </a:rPr>
              <a:t> </a:t>
            </a:r>
            <a:endParaRPr lang="en" sz="3600" b="1" dirty="0">
              <a:solidFill>
                <a:srgbClr val="0070C0"/>
              </a:solidFill>
              <a:ea typeface="Roboto Medium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 rot="5400000">
            <a:off x="11262234" y="986123"/>
            <a:ext cx="2238652" cy="317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Slidehood.com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688" y="2491192"/>
            <a:ext cx="2937234" cy="75389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119" y="3739070"/>
            <a:ext cx="2018933" cy="20189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344" y="2110854"/>
            <a:ext cx="1514566" cy="151456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615" y="2214215"/>
            <a:ext cx="1606801" cy="160680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058" y="4585574"/>
            <a:ext cx="36195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829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0">
      <a:majorFont>
        <a:latin typeface="Raleway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2709</TotalTime>
  <Words>264</Words>
  <Application>Microsoft Office PowerPoint</Application>
  <PresentationFormat>Widescreen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Muli</vt:lpstr>
      <vt:lpstr>Raleway</vt:lpstr>
      <vt:lpstr>Roboto</vt:lpstr>
      <vt:lpstr>Roboto Medium</vt:lpstr>
      <vt:lpstr>Arial</vt:lpstr>
      <vt:lpstr>Office Theme</vt:lpstr>
      <vt:lpstr>PowerPoint Presentation</vt:lpstr>
      <vt:lpstr>PowerPoint Presentation</vt:lpstr>
      <vt:lpstr>About this game development</vt:lpstr>
      <vt:lpstr>Gameplay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Slidehood.com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Slidehood.com</dc:creator>
  <cp:lastModifiedBy>Admin</cp:lastModifiedBy>
  <cp:revision>318</cp:revision>
  <dcterms:created xsi:type="dcterms:W3CDTF">2017-08-02T20:41:11Z</dcterms:created>
  <dcterms:modified xsi:type="dcterms:W3CDTF">2020-03-22T18:42:16Z</dcterms:modified>
</cp:coreProperties>
</file>

<file path=docProps/thumbnail.jpeg>
</file>